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2023-01-31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thumbn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" y="5084542"/>
            <a:ext cx="1670880" cy="11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52" y="4698933"/>
            <a:ext cx="923848" cy="15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intersport.se/productimages/690x600/154417701000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74" y="348007"/>
            <a:ext cx="1547446" cy="13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rket.acgaccent.com/GR/f666bf63-d7e7-441d-ae38-23cc7db2c7e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2824" r="12463" b="3127"/>
          <a:stretch/>
        </p:blipFill>
        <p:spPr bwMode="auto">
          <a:xfrm>
            <a:off x="2387875" y="105683"/>
            <a:ext cx="1244791" cy="15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rket.acgaccent.com/GR/0cad6032-a705-4a26-9401-bf6fd18e9ff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" y="113189"/>
            <a:ext cx="1284149" cy="155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31" y="6528692"/>
            <a:ext cx="2304232" cy="23810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049280" y="61475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333175" y="1684553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 </a:t>
            </a:r>
            <a:r>
              <a:rPr lang="sv-SE" sz="1000" dirty="0" err="1"/>
              <a:t>Miteam</a:t>
            </a:r>
            <a:r>
              <a:rPr lang="sv-SE" sz="1000" dirty="0"/>
              <a:t> , </a:t>
            </a:r>
          </a:p>
          <a:p>
            <a:pPr algn="ctr"/>
            <a:r>
              <a:rPr lang="sv-SE" sz="1000" dirty="0"/>
              <a:t>Specialdesignad ca 8 veckors leveranstid</a:t>
            </a:r>
          </a:p>
          <a:p>
            <a:pPr algn="ctr"/>
            <a:r>
              <a:rPr lang="sv-SE" sz="1000" dirty="0"/>
              <a:t>Hel dragkedja Jr 519:- Sr 559:- </a:t>
            </a:r>
          </a:p>
          <a:p>
            <a:pPr algn="ctr"/>
            <a:r>
              <a:rPr lang="sv-SE" sz="1000" dirty="0"/>
              <a:t>Byxor Jr 399:- Sr 439:-  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229020" y="1664334"/>
            <a:ext cx="143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ENT22</a:t>
            </a:r>
          </a:p>
          <a:p>
            <a:pPr algn="ctr"/>
            <a:r>
              <a:rPr lang="sv-SE" sz="1000" dirty="0"/>
              <a:t>Sr 209:- (HE1573)</a:t>
            </a:r>
          </a:p>
          <a:p>
            <a:pPr algn="ctr"/>
            <a:r>
              <a:rPr lang="sv-SE" sz="1000" dirty="0"/>
              <a:t>Jr 209:- (H57497)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887254" y="4328940"/>
            <a:ext cx="2142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Matchshorts ENT22</a:t>
            </a:r>
          </a:p>
          <a:p>
            <a:pPr algn="ctr"/>
            <a:r>
              <a:rPr lang="sv-SE" sz="1000" dirty="0"/>
              <a:t>149:- </a:t>
            </a:r>
          </a:p>
          <a:p>
            <a:pPr algn="ctr"/>
            <a:r>
              <a:rPr lang="sv-SE" sz="1000" dirty="0"/>
              <a:t>(Sr H57504 Jr H57502)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913142" y="1680584"/>
            <a:ext cx="1626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Träningsshorts </a:t>
            </a:r>
            <a:r>
              <a:rPr lang="sv-SE" sz="1000" dirty="0" err="1"/>
              <a:t>Squadra</a:t>
            </a:r>
            <a:r>
              <a:rPr lang="sv-SE" sz="1000" dirty="0"/>
              <a:t> </a:t>
            </a:r>
          </a:p>
          <a:p>
            <a:pPr algn="ctr"/>
            <a:r>
              <a:rPr lang="sv-SE" sz="1000" dirty="0"/>
              <a:t>Jr 179:- (GN5767)</a:t>
            </a:r>
          </a:p>
          <a:p>
            <a:pPr algn="ctr"/>
            <a:r>
              <a:rPr lang="sv-SE" sz="1000" dirty="0"/>
              <a:t> Sr 189:- (GN5776)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788210" y="1660952"/>
            <a:ext cx="149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/ matchstrumpa Milano 23 99:- (IB7815)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89997" y="6266836"/>
            <a:ext cx="1259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Väska </a:t>
            </a:r>
            <a:r>
              <a:rPr lang="sv-SE" sz="1000" dirty="0" err="1"/>
              <a:t>Tiro</a:t>
            </a:r>
            <a:r>
              <a:rPr lang="sv-SE" sz="1000" dirty="0"/>
              <a:t> </a:t>
            </a:r>
            <a:r>
              <a:rPr lang="sv-SE" sz="1000" dirty="0" err="1"/>
              <a:t>duffle</a:t>
            </a:r>
            <a:r>
              <a:rPr lang="sv-SE" sz="1000" dirty="0"/>
              <a:t> M 359:-</a:t>
            </a:r>
          </a:p>
          <a:p>
            <a:pPr algn="ctr"/>
            <a:r>
              <a:rPr lang="sv-SE" sz="1000" dirty="0"/>
              <a:t>(HS9749)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012057" y="6266836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Ryggsäck 359:-</a:t>
            </a:r>
          </a:p>
          <a:p>
            <a:pPr algn="ctr"/>
            <a:r>
              <a:rPr lang="sv-SE" sz="1000" dirty="0"/>
              <a:t>(HS9758)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566530" y="4021164"/>
            <a:ext cx="1323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839:- (IB6076)</a:t>
            </a:r>
          </a:p>
          <a:p>
            <a:pPr algn="ctr"/>
            <a:r>
              <a:rPr lang="sv-SE" sz="1000" dirty="0"/>
              <a:t>Jr 719:- (IB6078)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90372" y="4021164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</a:p>
          <a:p>
            <a:pPr algn="ctr"/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439:- (IK4014)</a:t>
            </a:r>
          </a:p>
          <a:p>
            <a:pPr algn="ctr"/>
            <a:r>
              <a:rPr lang="sv-SE" sz="1000" dirty="0"/>
              <a:t>Sr 479:- (IK4010)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1934747" y="4021164"/>
            <a:ext cx="132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hoodtröja</a:t>
            </a:r>
            <a:endParaRPr lang="sv-SE" sz="1000" dirty="0"/>
          </a:p>
          <a:p>
            <a:pPr algn="ctr"/>
            <a:r>
              <a:rPr lang="sv-SE" sz="1000" dirty="0"/>
              <a:t>Jr 339:- (H57516)</a:t>
            </a:r>
          </a:p>
          <a:p>
            <a:pPr algn="ctr"/>
            <a:r>
              <a:rPr lang="sv-SE" sz="1000" dirty="0"/>
              <a:t>Sr 399:- (H57512)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5757612" y="4981616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9825217" y="3143185"/>
            <a:ext cx="22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Webshop</a:t>
            </a:r>
            <a:r>
              <a:rPr lang="sv-SE" sz="1200" b="1" dirty="0"/>
              <a:t> på team.intersport.se/</a:t>
            </a:r>
            <a:r>
              <a:rPr lang="sv-SE" sz="1200" b="1" dirty="0" err="1"/>
              <a:t>alsike-if</a:t>
            </a:r>
            <a:endParaRPr lang="sv-SE" sz="1200" b="1" dirty="0"/>
          </a:p>
        </p:txBody>
      </p:sp>
      <p:pic>
        <p:nvPicPr>
          <p:cNvPr id="61" name="Bildobjekt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5768" y="4981616"/>
            <a:ext cx="1277720" cy="1279993"/>
          </a:xfrm>
          <a:prstGeom prst="rect">
            <a:avLst/>
          </a:prstGeom>
        </p:spPr>
      </p:pic>
      <p:pic>
        <p:nvPicPr>
          <p:cNvPr id="52" name="Picture 12" descr="https://res.cloudinary.com/adidas-click/image/upload/w_480,h_480,f_auto,q_auto/b_rgb:ebedee/article/adidas/GN5776/GN5776_virtual_standard_transparent_-_2000x2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81" y="332594"/>
            <a:ext cx="1286369" cy="12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rket.acgaccent.com/GR/a29af16e-b077-4c12-875f-1e562085d19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-257" r="12463"/>
          <a:stretch/>
        </p:blipFill>
        <p:spPr bwMode="auto">
          <a:xfrm>
            <a:off x="254592" y="2426616"/>
            <a:ext cx="1195350" cy="15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rket.acgaccent.com/GR/7b718569-c547-4063-9f65-6385566c85fb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-462" r="19650" b="253"/>
          <a:stretch/>
        </p:blipFill>
        <p:spPr bwMode="auto">
          <a:xfrm>
            <a:off x="3734222" y="2465220"/>
            <a:ext cx="988407" cy="15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rket.acgaccent.com/GR/016e1bc9-3c81-4868-8a6f-f6852b58ea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-257" r="14927" b="-774"/>
          <a:stretch/>
        </p:blipFill>
        <p:spPr bwMode="auto">
          <a:xfrm>
            <a:off x="2026898" y="2381901"/>
            <a:ext cx="1139488" cy="16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res.cloudinary.com/adidas-click/image/upload/f_auto,q_auto/b_rgb:ebedee/article/adidas/H57504/H57504_photo_front_transparent_-_2000x2000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712" r="10858" b="2189"/>
          <a:stretch/>
        </p:blipFill>
        <p:spPr bwMode="auto">
          <a:xfrm>
            <a:off x="7433585" y="2996229"/>
            <a:ext cx="1049868" cy="13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3412" y="3660863"/>
            <a:ext cx="1357503" cy="1357503"/>
          </a:xfrm>
          <a:prstGeom prst="rect">
            <a:avLst/>
          </a:prstGeom>
        </p:spPr>
      </p:pic>
      <p:pic>
        <p:nvPicPr>
          <p:cNvPr id="10" name="Picture 4" descr="http://market.acgaccent.com/GR/7fcab5f0-de0a-44bb-bf9d-273a4097cc3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901" r="14641" b="1261"/>
          <a:stretch/>
        </p:blipFill>
        <p:spPr bwMode="auto">
          <a:xfrm>
            <a:off x="1375236" y="113189"/>
            <a:ext cx="657618" cy="15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6231452" y="2522801"/>
            <a:ext cx="345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EJ! Privatbeställning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5152336" y="5812687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plagg som har det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40:-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pic>
        <p:nvPicPr>
          <p:cNvPr id="3" name="Picture 2" descr="https://res.cloudinary.com/adidas-click/image/upload/w_480,h_480,f_auto,q_auto/b_rgb:ebedee/article/adidas/GN7506/GN7506_photo_front_transparent_-_2000x2000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3622" r="15221" b="3650"/>
          <a:stretch/>
        </p:blipFill>
        <p:spPr bwMode="auto">
          <a:xfrm>
            <a:off x="7886377" y="113189"/>
            <a:ext cx="1170936" cy="15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ruta 37"/>
          <p:cNvSpPr txBox="1"/>
          <p:nvPr/>
        </p:nvSpPr>
        <p:spPr>
          <a:xfrm>
            <a:off x="7663278" y="1674489"/>
            <a:ext cx="1626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Underställströja </a:t>
            </a:r>
          </a:p>
          <a:p>
            <a:pPr algn="ctr"/>
            <a:r>
              <a:rPr lang="sv-SE" sz="1000" dirty="0"/>
              <a:t>Jr 169:- (GN7514) </a:t>
            </a:r>
          </a:p>
          <a:p>
            <a:pPr algn="ctr"/>
            <a:r>
              <a:rPr lang="sv-SE" sz="1000" dirty="0"/>
              <a:t>Sr 209:- (GN7506)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9521274" y="1684779"/>
            <a:ext cx="1626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Underställstights </a:t>
            </a:r>
          </a:p>
          <a:p>
            <a:pPr algn="ctr"/>
            <a:r>
              <a:rPr lang="sv-SE" sz="1000" dirty="0"/>
              <a:t>Jr  199:- (IA1212)</a:t>
            </a:r>
          </a:p>
          <a:p>
            <a:pPr algn="ctr"/>
            <a:r>
              <a:rPr lang="sv-SE" sz="1000" dirty="0"/>
              <a:t> Sr 279:- (HP0618)</a:t>
            </a:r>
          </a:p>
        </p:txBody>
      </p:sp>
      <p:pic>
        <p:nvPicPr>
          <p:cNvPr id="6" name="Picture 2" descr="https://cdn.intersport.se/productimages/690x600/153906901000_1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r="29513"/>
          <a:stretch/>
        </p:blipFill>
        <p:spPr bwMode="auto">
          <a:xfrm>
            <a:off x="6194131" y="366364"/>
            <a:ext cx="600689" cy="12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humbnai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03" y="5045644"/>
            <a:ext cx="1017064" cy="12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ruta 40"/>
          <p:cNvSpPr txBox="1"/>
          <p:nvPr/>
        </p:nvSpPr>
        <p:spPr>
          <a:xfrm>
            <a:off x="3758397" y="6280474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Gympåse</a:t>
            </a:r>
            <a:r>
              <a:rPr lang="sv-SE" sz="1000" dirty="0"/>
              <a:t> 219:-</a:t>
            </a:r>
          </a:p>
          <a:p>
            <a:pPr algn="ctr"/>
            <a:r>
              <a:rPr lang="sv-SE" sz="1000" dirty="0"/>
              <a:t>(HS9768)</a:t>
            </a:r>
          </a:p>
        </p:txBody>
      </p:sp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221</Words>
  <Application>Microsoft Office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Niklas Jungnelius</cp:lastModifiedBy>
  <cp:revision>61</cp:revision>
  <cp:lastPrinted>2021-12-21T13:30:29Z</cp:lastPrinted>
  <dcterms:created xsi:type="dcterms:W3CDTF">2019-11-26T14:13:55Z</dcterms:created>
  <dcterms:modified xsi:type="dcterms:W3CDTF">2023-01-31T18:44:32Z</dcterms:modified>
</cp:coreProperties>
</file>