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3979" autoAdjust="0"/>
  </p:normalViewPr>
  <p:slideViewPr>
    <p:cSldViewPr snapToGrid="0">
      <p:cViewPr varScale="1">
        <p:scale>
          <a:sx n="46" d="100"/>
          <a:sy n="46" d="100"/>
        </p:scale>
        <p:origin x="2080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F339-5167-4409-975E-320A8431EA17}" type="datetimeFigureOut">
              <a:rPr lang="sv-SE" smtClean="0"/>
              <a:t>2020-08-24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A3DBD-B1E4-4E27-813B-508C342025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10013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F339-5167-4409-975E-320A8431EA17}" type="datetimeFigureOut">
              <a:rPr lang="sv-SE" smtClean="0"/>
              <a:t>2020-08-24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A3DBD-B1E4-4E27-813B-508C342025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9451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F339-5167-4409-975E-320A8431EA17}" type="datetimeFigureOut">
              <a:rPr lang="sv-SE" smtClean="0"/>
              <a:t>2020-08-24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A3DBD-B1E4-4E27-813B-508C342025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1584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F339-5167-4409-975E-320A8431EA17}" type="datetimeFigureOut">
              <a:rPr lang="sv-SE" smtClean="0"/>
              <a:t>2020-08-24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A3DBD-B1E4-4E27-813B-508C342025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4999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F339-5167-4409-975E-320A8431EA17}" type="datetimeFigureOut">
              <a:rPr lang="sv-SE" smtClean="0"/>
              <a:t>2020-08-24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A3DBD-B1E4-4E27-813B-508C342025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7396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F339-5167-4409-975E-320A8431EA17}" type="datetimeFigureOut">
              <a:rPr lang="sv-SE" smtClean="0"/>
              <a:t>2020-08-24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A3DBD-B1E4-4E27-813B-508C342025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8276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F339-5167-4409-975E-320A8431EA17}" type="datetimeFigureOut">
              <a:rPr lang="sv-SE" smtClean="0"/>
              <a:t>2020-08-24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A3DBD-B1E4-4E27-813B-508C342025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7816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F339-5167-4409-975E-320A8431EA17}" type="datetimeFigureOut">
              <a:rPr lang="sv-SE" smtClean="0"/>
              <a:t>2020-08-24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A3DBD-B1E4-4E27-813B-508C342025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1083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F339-5167-4409-975E-320A8431EA17}" type="datetimeFigureOut">
              <a:rPr lang="sv-SE" smtClean="0"/>
              <a:t>2020-08-24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A3DBD-B1E4-4E27-813B-508C342025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0768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F339-5167-4409-975E-320A8431EA17}" type="datetimeFigureOut">
              <a:rPr lang="sv-SE" smtClean="0"/>
              <a:t>2020-08-24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A3DBD-B1E4-4E27-813B-508C342025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1823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F339-5167-4409-975E-320A8431EA17}" type="datetimeFigureOut">
              <a:rPr lang="sv-SE" smtClean="0"/>
              <a:t>2020-08-24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A3DBD-B1E4-4E27-813B-508C342025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9991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6F339-5167-4409-975E-320A8431EA17}" type="datetimeFigureOut">
              <a:rPr lang="sv-SE" smtClean="0"/>
              <a:t>2020-08-24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A3DBD-B1E4-4E27-813B-508C342025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5961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4301" y="256955"/>
            <a:ext cx="1771581" cy="17494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90866" y="780995"/>
            <a:ext cx="40422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/>
              <a:t>Erbjudande</a:t>
            </a:r>
            <a:br>
              <a:rPr lang="sv-SE" sz="2800" dirty="0" smtClean="0"/>
            </a:br>
            <a:r>
              <a:rPr lang="sv-SE" sz="2800" dirty="0" smtClean="0"/>
              <a:t>Träningskläder för P2014</a:t>
            </a:r>
            <a:endParaRPr lang="sv-SE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557822" y="2279226"/>
            <a:ext cx="57839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 smtClean="0"/>
              <a:t>Laget har fått klart med ett flertal sponsorer. Tack vare dessa kan vi nu erbjuda alla registrerade spelare att köpa träningskläder till subventionerade priser.</a:t>
            </a:r>
            <a:endParaRPr lang="sv-SE" sz="1200" dirty="0"/>
          </a:p>
        </p:txBody>
      </p:sp>
      <p:sp>
        <p:nvSpPr>
          <p:cNvPr id="8" name="Rectangle 7"/>
          <p:cNvSpPr/>
          <p:nvPr/>
        </p:nvSpPr>
        <p:spPr>
          <a:xfrm>
            <a:off x="460082" y="3237460"/>
            <a:ext cx="63979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200" b="1" dirty="0" smtClean="0"/>
              <a:t>Träningskit (kit 1)</a:t>
            </a:r>
            <a:r>
              <a:rPr lang="sv-SE" sz="1200" dirty="0" smtClean="0"/>
              <a:t/>
            </a:r>
            <a:br>
              <a:rPr lang="sv-SE" sz="1200" dirty="0" smtClean="0"/>
            </a:br>
            <a:r>
              <a:rPr lang="sv-SE" sz="1200" dirty="0" smtClean="0"/>
              <a:t>Funktions t-shirt, </a:t>
            </a:r>
            <a:r>
              <a:rPr lang="sv-SE" sz="1200" dirty="0"/>
              <a:t>shorts och strumpor till det subventionerade priset </a:t>
            </a:r>
            <a:r>
              <a:rPr lang="sv-SE" sz="1200" b="1" dirty="0" smtClean="0"/>
              <a:t>preliminärt</a:t>
            </a:r>
            <a:r>
              <a:rPr lang="sv-SE" sz="1200" dirty="0" smtClean="0"/>
              <a:t> 250kr </a:t>
            </a:r>
            <a:br>
              <a:rPr lang="sv-SE" sz="1200" dirty="0" smtClean="0"/>
            </a:br>
            <a:r>
              <a:rPr lang="sv-SE" sz="1200" dirty="0" smtClean="0"/>
              <a:t>(ord </a:t>
            </a:r>
            <a:r>
              <a:rPr lang="sv-SE" sz="1200" dirty="0"/>
              <a:t>pris ca 400kr). </a:t>
            </a:r>
            <a:r>
              <a:rPr lang="sv-SE" sz="1200" dirty="0" smtClean="0"/>
              <a:t>På t-shirten kommer AIK-loggan samt sponsorloggor tryckas.</a:t>
            </a:r>
            <a:br>
              <a:rPr lang="sv-SE" sz="1200" dirty="0" smtClean="0"/>
            </a:br>
            <a:r>
              <a:rPr lang="sv-SE" sz="1200" dirty="0" smtClean="0"/>
              <a:t>Shorts </a:t>
            </a:r>
            <a:r>
              <a:rPr lang="sv-SE" sz="1200" dirty="0"/>
              <a:t>och strumpor </a:t>
            </a:r>
            <a:r>
              <a:rPr lang="sv-SE" sz="1200" dirty="0" smtClean="0"/>
              <a:t>kommer </a:t>
            </a:r>
            <a:r>
              <a:rPr lang="sv-SE" sz="1200" dirty="0"/>
              <a:t>förutom vid träning också användas på lagets matcher.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7952" y="4003103"/>
            <a:ext cx="3747347" cy="176462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66527" y="6647381"/>
            <a:ext cx="2966556" cy="2304176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460083" y="5816384"/>
            <a:ext cx="6075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200" b="1" dirty="0"/>
              <a:t>Träningsoverall </a:t>
            </a:r>
            <a:r>
              <a:rPr lang="sv-SE" sz="1200" b="1" dirty="0" smtClean="0"/>
              <a:t>(kit 2)</a:t>
            </a:r>
            <a:r>
              <a:rPr lang="sv-SE" sz="1200" dirty="0" smtClean="0"/>
              <a:t/>
            </a:r>
            <a:br>
              <a:rPr lang="sv-SE" sz="1200" dirty="0" smtClean="0"/>
            </a:br>
            <a:r>
              <a:rPr lang="sv-SE" sz="1200" dirty="0" smtClean="0"/>
              <a:t>Tröja </a:t>
            </a:r>
            <a:r>
              <a:rPr lang="sv-SE" sz="1200" dirty="0"/>
              <a:t>och byxa till det subventionerade priset </a:t>
            </a:r>
            <a:r>
              <a:rPr lang="sv-SE" sz="1200" b="1" dirty="0" smtClean="0"/>
              <a:t>preliminärt</a:t>
            </a:r>
            <a:r>
              <a:rPr lang="sv-SE" sz="1200" dirty="0" smtClean="0"/>
              <a:t> 350kr (ord.pris ca 600kr</a:t>
            </a:r>
            <a:r>
              <a:rPr lang="sv-SE" sz="1200" dirty="0"/>
              <a:t>). </a:t>
            </a:r>
            <a:r>
              <a:rPr lang="sv-SE" sz="1200" dirty="0" smtClean="0"/>
              <a:t/>
            </a:r>
            <a:br>
              <a:rPr lang="sv-SE" sz="1200" dirty="0" smtClean="0"/>
            </a:br>
            <a:r>
              <a:rPr lang="sv-SE" sz="1200" dirty="0"/>
              <a:t>På </a:t>
            </a:r>
            <a:r>
              <a:rPr lang="sv-SE" sz="1200" dirty="0" smtClean="0"/>
              <a:t>tröjan </a:t>
            </a:r>
            <a:r>
              <a:rPr lang="sv-SE" sz="1200" dirty="0"/>
              <a:t>kommer AIK-loggan samt </a:t>
            </a:r>
            <a:r>
              <a:rPr lang="sv-SE" sz="1200" dirty="0" smtClean="0"/>
              <a:t>sponsorloggor tryckas. </a:t>
            </a:r>
            <a:br>
              <a:rPr lang="sv-SE" sz="1200" dirty="0" smtClean="0"/>
            </a:br>
            <a:r>
              <a:rPr lang="sv-SE" sz="1200" dirty="0" smtClean="0"/>
              <a:t>Barnens initialer kommer att </a:t>
            </a:r>
            <a:r>
              <a:rPr lang="sv-SE" sz="1200" dirty="0"/>
              <a:t>tryckas på </a:t>
            </a:r>
            <a:r>
              <a:rPr lang="sv-SE" sz="1200" dirty="0" smtClean="0"/>
              <a:t>både tröja och byxor.</a:t>
            </a:r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3151604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</TotalTime>
  <Words>119</Words>
  <Application>Microsoft Office PowerPoint</Application>
  <PresentationFormat>A4 Paper (210x297 mm)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Epiroc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Erik Linder</dc:creator>
  <cp:lastModifiedBy>Anders Berg</cp:lastModifiedBy>
  <cp:revision>16</cp:revision>
  <dcterms:created xsi:type="dcterms:W3CDTF">2020-08-12T08:33:06Z</dcterms:created>
  <dcterms:modified xsi:type="dcterms:W3CDTF">2020-08-24T16:09:33Z</dcterms:modified>
</cp:coreProperties>
</file>