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5" r:id="rId2"/>
    <p:sldId id="297" r:id="rId3"/>
    <p:sldId id="286" r:id="rId4"/>
    <p:sldId id="291" r:id="rId5"/>
    <p:sldId id="292" r:id="rId6"/>
    <p:sldId id="298" r:id="rId7"/>
    <p:sldId id="294" r:id="rId8"/>
    <p:sldId id="289" r:id="rId9"/>
    <p:sldId id="293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6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DB93-82EB-4D11-866F-B355CD4D69D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00D5-F0A2-4A01-9A9B-8BD255874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4B48-F9F0-4FAA-A785-5DD8A761BF08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0464-F52C-4F62-B2A8-C42021021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Graphic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FA60-BBA3-4F9B-9CB4-34AF2E17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DE95-B45B-4EBD-9C33-6823ECEF2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6F890-E03D-45F5-8FBF-78096E1C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7533-08A7-4815-B0E6-297AAF31D250}" type="datetimeFigureOut">
              <a:rPr lang="en-SE" smtClean="0"/>
              <a:t>2022-10-12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D4BA9-8C49-476E-A476-FCA6878B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F9B16-B201-414E-BA68-B2BD9FB6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717-11FE-444E-8206-B0D07BA7A1D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5379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CD4E8-ACB2-F04C-1EBB-80D43A7E1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" r="-2" b="-2"/>
          <a:stretch/>
        </p:blipFill>
        <p:spPr>
          <a:xfrm>
            <a:off x="0" y="653596"/>
            <a:ext cx="4183133" cy="4410445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44E2AFEA-3F19-BBD7-6297-55012E156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6418" y="3332989"/>
            <a:ext cx="6248396" cy="341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F5438B8-60D4-9DDB-0148-D8A6FF4AC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6418" y="110754"/>
            <a:ext cx="6229449" cy="29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CC59B-EBAD-70EA-7C6A-5F8A46533E03}"/>
              </a:ext>
            </a:extLst>
          </p:cNvPr>
          <p:cNvSpPr txBox="1"/>
          <p:nvPr/>
        </p:nvSpPr>
        <p:spPr>
          <a:xfrm>
            <a:off x="230121" y="577333"/>
            <a:ext cx="4457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Maiandra GD" panose="020E0502030308020204" pitchFamily="34" charset="0"/>
              </a:rPr>
              <a:t>F</a:t>
            </a:r>
            <a:r>
              <a:rPr lang="en-SE" sz="2400" dirty="0">
                <a:latin typeface="Maiandra GD" panose="020E0502030308020204" pitchFamily="34" charset="0"/>
              </a:rPr>
              <a:t>ÖRÄLDRAMÖTE AIK U15</a:t>
            </a:r>
          </a:p>
          <a:p>
            <a:pPr algn="ctr"/>
            <a:r>
              <a:rPr lang="en-SE" sz="2400" dirty="0">
                <a:latin typeface="Maiandra GD" panose="020E0502030308020204" pitchFamily="34" charset="0"/>
              </a:rPr>
              <a:t>221012</a:t>
            </a:r>
          </a:p>
        </p:txBody>
      </p:sp>
    </p:spTree>
    <p:extLst>
      <p:ext uri="{BB962C8B-B14F-4D97-AF65-F5344CB8AC3E}">
        <p14:creationId xmlns:p14="http://schemas.microsoft.com/office/powerpoint/2010/main" val="166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FA2E-15EB-4155-8715-2F34B04E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BDE0C9-C3DA-4252-B743-AFC8C546D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441"/>
            <a:ext cx="12192000" cy="6873441"/>
          </a:xfrm>
        </p:spPr>
      </p:pic>
    </p:spTree>
    <p:extLst>
      <p:ext uri="{BB962C8B-B14F-4D97-AF65-F5344CB8AC3E}">
        <p14:creationId xmlns:p14="http://schemas.microsoft.com/office/powerpoint/2010/main" val="35792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football ball on a field&#10;&#10;Description automatically generated with medium confidence">
            <a:extLst>
              <a:ext uri="{FF2B5EF4-FFF2-40B4-BE49-F238E27FC236}">
                <a16:creationId xmlns:a16="http://schemas.microsoft.com/office/drawing/2014/main" id="{70FD77EC-4AB8-284E-5D58-DD6F6B2A2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6" r="13529" b="483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801D-F147-D9C9-9211-F890B5C3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27" y="2556551"/>
            <a:ext cx="5804233" cy="3959732"/>
          </a:xfrm>
        </p:spPr>
        <p:txBody>
          <a:bodyPr anchor="t">
            <a:noAutofit/>
          </a:bodyPr>
          <a:lstStyle/>
          <a:p>
            <a: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STÖTTANDE / OMTÄNKSAM / GOD KAMRAT </a:t>
            </a:r>
            <a:b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RESPEKTERA VARANDRA </a:t>
            </a:r>
            <a:b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SKAPA TRIVSEL I LAGET  </a:t>
            </a:r>
            <a:b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VILJA ATT GÖRA VARANDRA BÄTTRE </a:t>
            </a:r>
            <a:b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VARA POSITIV </a:t>
            </a:r>
            <a:b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VÅGA VARA SIG SJÄLV OCH BEHANDLA ALLA LIKA</a:t>
            </a:r>
            <a:b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INTE FÖRLÖJLIGA ELLER TRYCKA NER VARANDRA</a:t>
            </a:r>
            <a:b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BJUDA IN DÅ INGEN SKALL KÄNNA SIG UTANFÖR</a:t>
            </a:r>
          </a:p>
          <a:p>
            <a:endParaRPr lang="en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FD1FDB-C028-1E38-0440-8D25FEEC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625" y="680395"/>
            <a:ext cx="5948703" cy="1124712"/>
          </a:xfrm>
        </p:spPr>
        <p:txBody>
          <a:bodyPr anchor="b">
            <a:normAutofit/>
          </a:bodyPr>
          <a:lstStyle/>
          <a:p>
            <a:r>
              <a:rPr lang="sv-SE" sz="4000" dirty="0">
                <a:latin typeface="Britannic Bold" panose="020B0903060703020204" pitchFamily="34" charset="0"/>
              </a:rPr>
              <a:t>V</a:t>
            </a:r>
            <a:r>
              <a:rPr lang="en-SE" sz="4000" dirty="0" err="1">
                <a:latin typeface="Britannic Bold" panose="020B0903060703020204" pitchFamily="34" charset="0"/>
              </a:rPr>
              <a:t>åra</a:t>
            </a:r>
            <a:r>
              <a:rPr lang="en-SE" sz="4000" dirty="0">
                <a:latin typeface="Britannic Bold" panose="020B0903060703020204" pitchFamily="34" charset="0"/>
              </a:rPr>
              <a:t> </a:t>
            </a:r>
            <a:r>
              <a:rPr lang="en-SE" sz="4000" dirty="0" err="1">
                <a:latin typeface="Britannic Bold" panose="020B0903060703020204" pitchFamily="34" charset="0"/>
              </a:rPr>
              <a:t>värderingar</a:t>
            </a:r>
            <a:r>
              <a:rPr lang="en-SE" sz="4000" dirty="0">
                <a:latin typeface="Britannic Bold" panose="020B0903060703020204" pitchFamily="34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64913-33FC-B7FF-88A2-C65F6854D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27" y="92090"/>
            <a:ext cx="1964683" cy="20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4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football ball on a field&#10;&#10;Description automatically generated with medium confidence">
            <a:extLst>
              <a:ext uri="{FF2B5EF4-FFF2-40B4-BE49-F238E27FC236}">
                <a16:creationId xmlns:a16="http://schemas.microsoft.com/office/drawing/2014/main" id="{67736A26-847F-40AC-A1DB-AE8294D46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" r="8859" b="6882"/>
          <a:stretch/>
        </p:blipFill>
        <p:spPr>
          <a:xfrm>
            <a:off x="3505202" y="0"/>
            <a:ext cx="8686798" cy="6872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46384-A6C5-4DDC-A411-C04B2E13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041" y="852678"/>
            <a:ext cx="7619478" cy="782630"/>
          </a:xfrm>
        </p:spPr>
        <p:txBody>
          <a:bodyPr anchor="b">
            <a:normAutofit/>
          </a:bodyPr>
          <a:lstStyle/>
          <a:p>
            <a:pPr algn="ctr"/>
            <a:r>
              <a:rPr lang="en-SE" sz="4000" dirty="0">
                <a:latin typeface="Britannic Bold" panose="020B0903060703020204" pitchFamily="34" charset="0"/>
              </a:rPr>
              <a:t>AGENDA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5933E9-BB9D-917B-DE32-DA7E5AEC5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64" y="2643252"/>
            <a:ext cx="6776327" cy="3957318"/>
          </a:xfrm>
        </p:spPr>
        <p:txBody>
          <a:bodyPr anchor="t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Ordförande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presenterar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nästa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års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organisation</a:t>
            </a:r>
            <a:b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altLang="en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Summering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återblick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gångna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säsongen</a:t>
            </a:r>
            <a:b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altLang="en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Lagets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Ekonomi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SE" altLang="en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Jonas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Pelganders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krav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” för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höra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hemma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U16.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Våra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krav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” för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höra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hemma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P16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Vårt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upplägg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nästa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säsong</a:t>
            </a:r>
            <a:b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altLang="en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SE" altLang="en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Övrigt</a:t>
            </a:r>
            <a:endParaRPr lang="en-SE" sz="2000" b="1" dirty="0">
              <a:latin typeface="Bradley Hand ITC" panose="03070402050302030203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2CCC7-3B61-4872-A2DF-3AF965A3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27" y="92090"/>
            <a:ext cx="1964683" cy="20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1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CB3383D-9E47-4EF4-DA2F-70278AAB7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2268" y="144734"/>
            <a:ext cx="11587457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SE" altLang="en-S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ORDFÖRANDE PRESENTERAR NÄSTA ÅRS ORGANISATION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altLang="en-SE" sz="9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70A0FA-E29D-3AFF-C336-5409E30A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27" y="1099184"/>
            <a:ext cx="9677873" cy="53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CB3383D-9E47-4EF4-DA2F-70278AAB7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1814" y="96090"/>
            <a:ext cx="11628372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SE" altLang="en-S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SUMMERING OCH ÅTERBLICK FRÅN DEN GÅNGNA SÄSONGEN</a:t>
            </a:r>
            <a:r>
              <a:rPr lang="en-SE" altLang="en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SE" altLang="en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haft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två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egna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lag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spel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samt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lag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gemensamt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med U16. Har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stått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bra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där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2:a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tabellerna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altLang="en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även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genomfört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vår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efterlängtade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resa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Danmark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var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uppskattad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av b</a:t>
            </a:r>
            <a:r>
              <a:rPr lang="sv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ledare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spelare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proffsiga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anläggningen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cs typeface="Arial" panose="020B0604020202020204" pitchFamily="34" charset="0"/>
              </a:rPr>
              <a:t>Ventsys</a:t>
            </a:r>
            <a: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SE" altLang="en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altLang="en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tyvärr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haft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otroligt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dålig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träningsnärvaro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vårat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passningsspel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påverkats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negativt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detta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b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SE" altLang="en-SE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Även</a:t>
            </a:r>
            <a:r>
              <a:rPr lang="en-SE" altLang="en-SE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vår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fysiska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nivå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kondition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styrka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bedömmer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varit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för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låg</a:t>
            </a:r>
            <a:r>
              <a:rPr lang="en-SE" altLang="en-SE" sz="16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orkar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ligga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hårt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vår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press under matcher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 tar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närkamperna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behöver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Detta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grund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för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många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tränat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för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dåligt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varit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”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när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kommit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träning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Planeringen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träningarna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varit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utmanande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när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avanmäler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sig precis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innan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träningen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startar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Något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verkligen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lyfta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fram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en-SE" altLang="en-SE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den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goda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stämning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finns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laget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Vi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bra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sammansvetsat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gäng</a:t>
            </a:r>
            <a:r>
              <a:rPr lang="en-SE" altLang="en-SE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SE" altLang="en-SE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där</a:t>
            </a:r>
            <a:r>
              <a:rPr lang="en-SE" altLang="en-SE" sz="1600" dirty="0">
                <a:latin typeface="Arial" panose="020B0604020202020204" pitchFamily="34" charset="0"/>
                <a:ea typeface="Times New Roman" panose="02020603050405020304" pitchFamily="18" charset="0"/>
              </a:rPr>
              <a:t> vi </a:t>
            </a:r>
            <a:r>
              <a:rPr lang="en-SE" altLang="en-SE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inte</a:t>
            </a:r>
            <a:r>
              <a:rPr lang="en-SE" altLang="en-SE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några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interna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konflikter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Spelarna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verkar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tycka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det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kul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med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fotboll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(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Vilket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tycker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oerhört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viktigt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en-SE" altLang="en-SE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E" altLang="en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en-SE" alt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kommer</a:t>
            </a:r>
            <a:r>
              <a:rPr lang="en-SE" alt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SE" altLang="en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göra</a:t>
            </a:r>
            <a:r>
              <a:rPr lang="en-SE" alt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altLang="en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annorlunda</a:t>
            </a:r>
            <a:r>
              <a:rPr lang="en-SE" altLang="en-SE" sz="1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SE" altLang="en-S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SE" altLang="en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Avanmälan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till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träning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måste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ske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med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bättre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framförhållning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Generellt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så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sagt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 ska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komma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match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eller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träning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så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gör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 det. Lovat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lovat. </a:t>
            </a:r>
            <a:b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kommer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föra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fys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träningen</a:t>
            </a: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SE" altLang="en-SE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SE" altLang="en-S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SE" altLang="en-S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LAGETS EKONOMI</a:t>
            </a:r>
          </a:p>
        </p:txBody>
      </p:sp>
    </p:spTree>
    <p:extLst>
      <p:ext uri="{BB962C8B-B14F-4D97-AF65-F5344CB8AC3E}">
        <p14:creationId xmlns:p14="http://schemas.microsoft.com/office/powerpoint/2010/main" val="300393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83DE-0462-374E-6A87-FD593034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 err="1">
                <a:latin typeface="Arial Nova" panose="020B0604020202020204" pitchFamily="34" charset="0"/>
              </a:rPr>
              <a:t>Träningsstatistik</a:t>
            </a:r>
            <a:r>
              <a:rPr lang="en-SE" dirty="0">
                <a:latin typeface="Arial Nova" panose="020B0604020202020204" pitchFamily="34" charset="0"/>
              </a:rPr>
              <a:t> under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20A73-94DD-9CA9-64FF-37E5C07D9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88" y="981075"/>
            <a:ext cx="7381088" cy="57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CB3383D-9E47-4EF4-DA2F-70278AAB7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5467" y="306526"/>
            <a:ext cx="11587457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JONAS PELGANDERS ”KRAV” FÖR ATT HÖRA HEMMA I U16</a:t>
            </a:r>
            <a:br>
              <a:rPr lang="en-SE" altLang="en-SE" sz="20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SE" altLang="en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måste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älska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fotboll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tycka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om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träna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utvecklas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eget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”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driv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stark ambition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bättre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kommer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 5-6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tillfällen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vecka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det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måste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orka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jobbar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året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runt med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någon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vecka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ledigt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sommaren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vintern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sommaren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vintern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frivilligt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de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hemma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några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veckor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ledigt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sommaren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vintern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möjligt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måste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tycka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om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fotboll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konkurrens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utvärderad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individuellt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Hårt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jobb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grunden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7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CB3383D-9E47-4EF4-DA2F-70278AAB7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2995" y="367162"/>
            <a:ext cx="11547959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VÅRA ”KRAV” FÖR ATT HÖRA HEMMA I P16</a:t>
            </a:r>
            <a:br>
              <a:rPr kumimoji="0" lang="en-SE" altLang="en-SE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en-SE" altLang="en-S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Fotboll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ska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kul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jag ska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tycka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om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spela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match.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Jag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kommer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förberedd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match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träning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gör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alltid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mitt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yttersta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efter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mina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förutsättningar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kommer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 3-4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tillfällen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vecka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förväntar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oss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full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träningsnärvaron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men den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får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under 67%. 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tränar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året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runt med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ledigt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december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Juli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Möjligen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kör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matchträning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några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helger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december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5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CB3383D-9E47-4EF4-DA2F-70278AAB7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2020" y="-620970"/>
            <a:ext cx="11547959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VÅRT UPPLÄGG NÄSTA SÄSONG</a:t>
            </a:r>
            <a:br>
              <a:rPr kumimoji="0" lang="en-SE" altLang="en-S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SE" alt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Den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1 December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vill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vi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att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spelarna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har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bestämt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sig för om/var de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vill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spela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detta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så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att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vi vet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vad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vi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har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att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utgå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ifrån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när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planerna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för 2023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skall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SE" altLang="en-SE" sz="1800" dirty="0" err="1">
                <a:latin typeface="Arial" panose="020B0604020202020204" pitchFamily="34" charset="0"/>
                <a:ea typeface="Calibri" panose="020F0502020204030204" pitchFamily="34" charset="0"/>
              </a:rPr>
              <a:t>göras</a:t>
            </a:r>
            <a:r>
              <a:rPr lang="en-SE" altLang="en-SE" sz="18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 2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träningar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veckan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fram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till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december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december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kör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vi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matchträning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 1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gång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veckan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fram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till Jul med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ledigt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under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julhelgen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om vi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ordnar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något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spontant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men det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blir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100 %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frivilligt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fall.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Januari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februari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vi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jobba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mycket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med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killarnas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fysik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Mindre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boll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spel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Dels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för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undvika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skador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vi haft men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även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för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vi sett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vi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behöver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det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jämfört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med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andra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lag.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Tycker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man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om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ta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sig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finns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det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andra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sporter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välja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Mars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fortfarande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vara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månad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där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fysiken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tar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mycket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plats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träningen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men det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börjar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övergå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mot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fotboll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April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framåt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vi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minska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fokus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på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fysiken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men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minst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träning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veckan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kommer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fortfarande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innehålla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SE" altLang="en-S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fysik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SE" altLang="en-SE" sz="18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SE" altLang="en-SE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ÖVRIGT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SE" altLang="en-SE" sz="1800" b="1" u="sng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SE" altLang="en-SE" sz="1800" dirty="0">
                <a:latin typeface="Arial" panose="020B0604020202020204" pitchFamily="34" charset="0"/>
              </a:rPr>
              <a:t>..</a:t>
            </a:r>
            <a:endParaRPr kumimoji="0" lang="en-SE" altLang="en-SE" sz="18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3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292542_win32_fixed.potx" id="{2B636416-54E8-4E16-AB0B-F5AA070CFAB6}" vid="{7616B98B-7AA4-4FDC-BC10-3C21D4B13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{E7D6EFAE-7CF2-4ECC-92F5-75B0D68BDCD8}tf11292542_win32</Template>
  <TotalTime>8473</TotalTime>
  <Words>770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Nova</vt:lpstr>
      <vt:lpstr>Bradley Hand ITC</vt:lpstr>
      <vt:lpstr>Britannic Bold</vt:lpstr>
      <vt:lpstr>Calibri</vt:lpstr>
      <vt:lpstr>Franklin Gothic Book</vt:lpstr>
      <vt:lpstr>Maiandra GD</vt:lpstr>
      <vt:lpstr>Rockwell Extra Bold</vt:lpstr>
      <vt:lpstr>Office Theme</vt:lpstr>
      <vt:lpstr>PowerPoint Presentation</vt:lpstr>
      <vt:lpstr>Våra värderingar  </vt:lpstr>
      <vt:lpstr>AGENDA    </vt:lpstr>
      <vt:lpstr>PowerPoint Presentation</vt:lpstr>
      <vt:lpstr>PowerPoint Presentation</vt:lpstr>
      <vt:lpstr>Träningsstatistik under 2022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Danmark 2022</dc:title>
  <dc:creator>Niclas Eliasson</dc:creator>
  <cp:lastModifiedBy>Niclas Eliasson</cp:lastModifiedBy>
  <cp:revision>20</cp:revision>
  <dcterms:created xsi:type="dcterms:W3CDTF">2022-04-10T10:41:41Z</dcterms:created>
  <dcterms:modified xsi:type="dcterms:W3CDTF">2022-10-12T16:00:54Z</dcterms:modified>
</cp:coreProperties>
</file>