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74" r:id="rId5"/>
    <p:sldId id="275" r:id="rId6"/>
    <p:sldId id="287" r:id="rId7"/>
    <p:sldId id="286" r:id="rId8"/>
    <p:sldId id="284" r:id="rId9"/>
    <p:sldId id="285" r:id="rId10"/>
    <p:sldId id="288" r:id="rId11"/>
    <p:sldId id="265" r:id="rId12"/>
    <p:sldId id="289" r:id="rId13"/>
    <p:sldId id="290" r:id="rId14"/>
    <p:sldId id="277" r:id="rId15"/>
    <p:sldId id="282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484DBB-8483-4297-B3AF-A2462B8B70F4}" v="40" dt="2023-03-26T16:25:01.9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1A7185-AFAE-4EB9-9E63-BBC4156FC78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7F9AFEE-924A-4C5E-BCA5-73229E84FDB5}">
      <dgm:prSet/>
      <dgm:spPr/>
      <dgm:t>
        <a:bodyPr/>
        <a:lstStyle/>
        <a:p>
          <a:r>
            <a:rPr lang="en-US" dirty="0"/>
            <a:t>Vi </a:t>
          </a:r>
          <a:r>
            <a:rPr lang="en-US" dirty="0" err="1"/>
            <a:t>behöver</a:t>
          </a:r>
          <a:r>
            <a:rPr lang="en-US" dirty="0"/>
            <a:t> </a:t>
          </a:r>
          <a:r>
            <a:rPr lang="en-US" dirty="0" err="1"/>
            <a:t>bli</a:t>
          </a:r>
          <a:r>
            <a:rPr lang="en-US" dirty="0"/>
            <a:t> </a:t>
          </a:r>
          <a:r>
            <a:rPr lang="en-US" dirty="0" err="1"/>
            <a:t>flera</a:t>
          </a:r>
          <a:r>
            <a:rPr lang="en-US" dirty="0"/>
            <a:t> </a:t>
          </a:r>
          <a:r>
            <a:rPr lang="en-US" dirty="0" err="1"/>
            <a:t>som</a:t>
          </a:r>
          <a:r>
            <a:rPr lang="en-US" dirty="0"/>
            <a:t> </a:t>
          </a:r>
          <a:r>
            <a:rPr lang="en-US" dirty="0" err="1"/>
            <a:t>håller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träningar</a:t>
          </a:r>
          <a:r>
            <a:rPr lang="en-US" dirty="0"/>
            <a:t>/matcher. </a:t>
          </a:r>
        </a:p>
        <a:p>
          <a:r>
            <a:rPr lang="en-US" dirty="0"/>
            <a:t>Det </a:t>
          </a:r>
          <a:r>
            <a:rPr lang="en-US" dirty="0" err="1"/>
            <a:t>är</a:t>
          </a:r>
          <a:r>
            <a:rPr lang="en-US" dirty="0"/>
            <a:t> för </a:t>
          </a:r>
          <a:r>
            <a:rPr lang="en-US" dirty="0" err="1"/>
            <a:t>känsligt</a:t>
          </a:r>
          <a:r>
            <a:rPr lang="en-US" dirty="0"/>
            <a:t> med bara 4 </a:t>
          </a:r>
          <a:r>
            <a:rPr lang="en-US" dirty="0" err="1"/>
            <a:t>st</a:t>
          </a:r>
          <a:r>
            <a:rPr lang="en-US" dirty="0"/>
            <a:t> </a:t>
          </a:r>
          <a:r>
            <a:rPr lang="en-US" dirty="0" err="1"/>
            <a:t>som</a:t>
          </a:r>
          <a:r>
            <a:rPr lang="en-US" dirty="0"/>
            <a:t> vi </a:t>
          </a:r>
          <a:r>
            <a:rPr lang="en-US" dirty="0" err="1"/>
            <a:t>är</a:t>
          </a:r>
          <a:r>
            <a:rPr lang="en-US" dirty="0"/>
            <a:t> nu.</a:t>
          </a:r>
        </a:p>
      </dgm:t>
    </dgm:pt>
    <dgm:pt modelId="{F749735A-DDA8-4256-B96A-2BB7471041A0}" type="parTrans" cxnId="{6C96104C-96FC-4DD4-B348-7758C60B9FE2}">
      <dgm:prSet/>
      <dgm:spPr/>
      <dgm:t>
        <a:bodyPr/>
        <a:lstStyle/>
        <a:p>
          <a:endParaRPr lang="en-US"/>
        </a:p>
      </dgm:t>
    </dgm:pt>
    <dgm:pt modelId="{CF9B561F-E41D-49AB-AEC5-434A00B5291C}" type="sibTrans" cxnId="{6C96104C-96FC-4DD4-B348-7758C60B9FE2}">
      <dgm:prSet/>
      <dgm:spPr/>
      <dgm:t>
        <a:bodyPr/>
        <a:lstStyle/>
        <a:p>
          <a:endParaRPr lang="en-US"/>
        </a:p>
      </dgm:t>
    </dgm:pt>
    <dgm:pt modelId="{49082345-57A5-4F3E-B9DF-063D33CD7CFA}">
      <dgm:prSet/>
      <dgm:spPr/>
      <dgm:t>
        <a:bodyPr/>
        <a:lstStyle/>
        <a:p>
          <a:r>
            <a:rPr lang="en-US" dirty="0"/>
            <a:t>Per </a:t>
          </a:r>
          <a:r>
            <a:rPr lang="en-US" dirty="0" err="1"/>
            <a:t>och</a:t>
          </a:r>
          <a:r>
            <a:rPr lang="en-US" dirty="0"/>
            <a:t> David </a:t>
          </a:r>
          <a:r>
            <a:rPr lang="en-US" dirty="0" err="1"/>
            <a:t>har</a:t>
          </a:r>
          <a:r>
            <a:rPr lang="en-US" dirty="0"/>
            <a:t> </a:t>
          </a:r>
          <a:r>
            <a:rPr lang="en-US" dirty="0" err="1"/>
            <a:t>engagemang</a:t>
          </a:r>
          <a:r>
            <a:rPr lang="en-US" dirty="0"/>
            <a:t> </a:t>
          </a:r>
          <a:r>
            <a:rPr lang="en-US" dirty="0" err="1"/>
            <a:t>inom</a:t>
          </a:r>
          <a:r>
            <a:rPr lang="en-US" dirty="0"/>
            <a:t> </a:t>
          </a:r>
          <a:r>
            <a:rPr lang="en-US" dirty="0" err="1"/>
            <a:t>andra</a:t>
          </a:r>
          <a:r>
            <a:rPr lang="en-US" dirty="0"/>
            <a:t> lag, </a:t>
          </a:r>
          <a:r>
            <a:rPr lang="en-US" dirty="0" err="1"/>
            <a:t>samt</a:t>
          </a:r>
          <a:r>
            <a:rPr lang="en-US" dirty="0"/>
            <a:t> </a:t>
          </a:r>
          <a:r>
            <a:rPr lang="en-US" dirty="0" err="1"/>
            <a:t>att</a:t>
          </a:r>
          <a:r>
            <a:rPr lang="en-US" dirty="0"/>
            <a:t> Martin </a:t>
          </a:r>
          <a:r>
            <a:rPr lang="en-US" dirty="0" err="1"/>
            <a:t>reser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jobbet</a:t>
          </a:r>
          <a:r>
            <a:rPr lang="en-US" dirty="0"/>
            <a:t>.</a:t>
          </a:r>
        </a:p>
      </dgm:t>
    </dgm:pt>
    <dgm:pt modelId="{90132918-CA44-4E40-B28B-17C5A553F425}" type="parTrans" cxnId="{82B0BBB5-2B8F-4828-99B8-743D7627451D}">
      <dgm:prSet/>
      <dgm:spPr/>
      <dgm:t>
        <a:bodyPr/>
        <a:lstStyle/>
        <a:p>
          <a:endParaRPr lang="en-US"/>
        </a:p>
      </dgm:t>
    </dgm:pt>
    <dgm:pt modelId="{0C31400E-4488-4D09-97D3-283AB0449421}" type="sibTrans" cxnId="{82B0BBB5-2B8F-4828-99B8-743D7627451D}">
      <dgm:prSet/>
      <dgm:spPr/>
      <dgm:t>
        <a:bodyPr/>
        <a:lstStyle/>
        <a:p>
          <a:endParaRPr lang="en-US"/>
        </a:p>
      </dgm:t>
    </dgm:pt>
    <dgm:pt modelId="{EF45DE14-65D0-4484-BFFE-5C433A3F31A4}">
      <dgm:prSet/>
      <dgm:spPr/>
      <dgm:t>
        <a:bodyPr/>
        <a:lstStyle/>
        <a:p>
          <a:r>
            <a:rPr lang="en-US"/>
            <a:t>Maja (och Therese) har valt att ta paus från fotbollen, samt att Johan numera jobbar i Sälen.</a:t>
          </a:r>
        </a:p>
      </dgm:t>
    </dgm:pt>
    <dgm:pt modelId="{93BD756D-18F0-4942-BA16-BDE38A5CE9FC}" type="parTrans" cxnId="{670E1C5D-E60E-47E3-A93D-2847ECA1D255}">
      <dgm:prSet/>
      <dgm:spPr/>
      <dgm:t>
        <a:bodyPr/>
        <a:lstStyle/>
        <a:p>
          <a:endParaRPr lang="en-US"/>
        </a:p>
      </dgm:t>
    </dgm:pt>
    <dgm:pt modelId="{3AFA1F4C-E863-4D6D-A769-E426A3E89474}" type="sibTrans" cxnId="{670E1C5D-E60E-47E3-A93D-2847ECA1D255}">
      <dgm:prSet/>
      <dgm:spPr/>
      <dgm:t>
        <a:bodyPr/>
        <a:lstStyle/>
        <a:p>
          <a:endParaRPr lang="en-US"/>
        </a:p>
      </dgm:t>
    </dgm:pt>
    <dgm:pt modelId="{5FF1BC00-AF2E-4165-B613-68B0610BEF29}" type="pres">
      <dgm:prSet presAssocID="{C81A7185-AFAE-4EB9-9E63-BBC4156FC780}" presName="linear" presStyleCnt="0">
        <dgm:presLayoutVars>
          <dgm:animLvl val="lvl"/>
          <dgm:resizeHandles val="exact"/>
        </dgm:presLayoutVars>
      </dgm:prSet>
      <dgm:spPr/>
    </dgm:pt>
    <dgm:pt modelId="{84A615BD-4570-4A7A-B845-A2110206110E}" type="pres">
      <dgm:prSet presAssocID="{57F9AFEE-924A-4C5E-BCA5-73229E84FDB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D22A750-1566-4C3F-9507-C060DF3399AC}" type="pres">
      <dgm:prSet presAssocID="{CF9B561F-E41D-49AB-AEC5-434A00B5291C}" presName="spacer" presStyleCnt="0"/>
      <dgm:spPr/>
    </dgm:pt>
    <dgm:pt modelId="{FF699D60-DEAE-4A69-9215-C6E049353B58}" type="pres">
      <dgm:prSet presAssocID="{49082345-57A5-4F3E-B9DF-063D33CD7CF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D636429-0053-4379-AF09-0FF5CB95BC66}" type="pres">
      <dgm:prSet presAssocID="{0C31400E-4488-4D09-97D3-283AB0449421}" presName="spacer" presStyleCnt="0"/>
      <dgm:spPr/>
    </dgm:pt>
    <dgm:pt modelId="{3A3F7587-FEC7-44EE-8E1A-11968B6B4457}" type="pres">
      <dgm:prSet presAssocID="{EF45DE14-65D0-4484-BFFE-5C433A3F31A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FFEFA0C-77E7-47B0-B29C-46DEDA524E7F}" type="presOf" srcId="{57F9AFEE-924A-4C5E-BCA5-73229E84FDB5}" destId="{84A615BD-4570-4A7A-B845-A2110206110E}" srcOrd="0" destOrd="0" presId="urn:microsoft.com/office/officeart/2005/8/layout/vList2"/>
    <dgm:cxn modelId="{9D309A10-D9ED-40E8-AA7A-3A67E8F36579}" type="presOf" srcId="{C81A7185-AFAE-4EB9-9E63-BBC4156FC780}" destId="{5FF1BC00-AF2E-4165-B613-68B0610BEF29}" srcOrd="0" destOrd="0" presId="urn:microsoft.com/office/officeart/2005/8/layout/vList2"/>
    <dgm:cxn modelId="{670E1C5D-E60E-47E3-A93D-2847ECA1D255}" srcId="{C81A7185-AFAE-4EB9-9E63-BBC4156FC780}" destId="{EF45DE14-65D0-4484-BFFE-5C433A3F31A4}" srcOrd="2" destOrd="0" parTransId="{93BD756D-18F0-4942-BA16-BDE38A5CE9FC}" sibTransId="{3AFA1F4C-E863-4D6D-A769-E426A3E89474}"/>
    <dgm:cxn modelId="{85C4B064-0066-40CF-A7CE-117BEB1D104A}" type="presOf" srcId="{EF45DE14-65D0-4484-BFFE-5C433A3F31A4}" destId="{3A3F7587-FEC7-44EE-8E1A-11968B6B4457}" srcOrd="0" destOrd="0" presId="urn:microsoft.com/office/officeart/2005/8/layout/vList2"/>
    <dgm:cxn modelId="{6C96104C-96FC-4DD4-B348-7758C60B9FE2}" srcId="{C81A7185-AFAE-4EB9-9E63-BBC4156FC780}" destId="{57F9AFEE-924A-4C5E-BCA5-73229E84FDB5}" srcOrd="0" destOrd="0" parTransId="{F749735A-DDA8-4256-B96A-2BB7471041A0}" sibTransId="{CF9B561F-E41D-49AB-AEC5-434A00B5291C}"/>
    <dgm:cxn modelId="{82B0BBB5-2B8F-4828-99B8-743D7627451D}" srcId="{C81A7185-AFAE-4EB9-9E63-BBC4156FC780}" destId="{49082345-57A5-4F3E-B9DF-063D33CD7CFA}" srcOrd="1" destOrd="0" parTransId="{90132918-CA44-4E40-B28B-17C5A553F425}" sibTransId="{0C31400E-4488-4D09-97D3-283AB0449421}"/>
    <dgm:cxn modelId="{AECF0EF4-CA3F-43B5-97FB-9BCE8942E599}" type="presOf" srcId="{49082345-57A5-4F3E-B9DF-063D33CD7CFA}" destId="{FF699D60-DEAE-4A69-9215-C6E049353B58}" srcOrd="0" destOrd="0" presId="urn:microsoft.com/office/officeart/2005/8/layout/vList2"/>
    <dgm:cxn modelId="{923DA18A-836E-44C8-A9C6-3EC0A8D1FC09}" type="presParOf" srcId="{5FF1BC00-AF2E-4165-B613-68B0610BEF29}" destId="{84A615BD-4570-4A7A-B845-A2110206110E}" srcOrd="0" destOrd="0" presId="urn:microsoft.com/office/officeart/2005/8/layout/vList2"/>
    <dgm:cxn modelId="{359C4E69-3341-41E2-9020-C3EB90FDD345}" type="presParOf" srcId="{5FF1BC00-AF2E-4165-B613-68B0610BEF29}" destId="{CD22A750-1566-4C3F-9507-C060DF3399AC}" srcOrd="1" destOrd="0" presId="urn:microsoft.com/office/officeart/2005/8/layout/vList2"/>
    <dgm:cxn modelId="{109F4D82-299E-4C62-B5B6-85EC23DF675F}" type="presParOf" srcId="{5FF1BC00-AF2E-4165-B613-68B0610BEF29}" destId="{FF699D60-DEAE-4A69-9215-C6E049353B58}" srcOrd="2" destOrd="0" presId="urn:microsoft.com/office/officeart/2005/8/layout/vList2"/>
    <dgm:cxn modelId="{CD6DEBEE-49C4-4867-811B-23DC5D3C9E5D}" type="presParOf" srcId="{5FF1BC00-AF2E-4165-B613-68B0610BEF29}" destId="{2D636429-0053-4379-AF09-0FF5CB95BC66}" srcOrd="3" destOrd="0" presId="urn:microsoft.com/office/officeart/2005/8/layout/vList2"/>
    <dgm:cxn modelId="{015AEB5F-D996-4ACF-854B-4804B0D81CBD}" type="presParOf" srcId="{5FF1BC00-AF2E-4165-B613-68B0610BEF29}" destId="{3A3F7587-FEC7-44EE-8E1A-11968B6B445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13B0B5-D9F2-4947-9096-167459E092B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69E46CA-296D-45C2-A81E-3E9A4CE98CF9}">
      <dgm:prSet/>
      <dgm:spPr/>
      <dgm:t>
        <a:bodyPr/>
        <a:lstStyle/>
        <a:p>
          <a:r>
            <a:rPr lang="en-US"/>
            <a:t>På avslutningen i höstas var vi 30 st tjejer. </a:t>
          </a:r>
        </a:p>
      </dgm:t>
    </dgm:pt>
    <dgm:pt modelId="{B99748D5-25C8-46AF-BE87-07CC47DBEF22}" type="parTrans" cxnId="{39760DDB-54C0-4BB6-8B85-146E9AEE78DD}">
      <dgm:prSet/>
      <dgm:spPr/>
      <dgm:t>
        <a:bodyPr/>
        <a:lstStyle/>
        <a:p>
          <a:endParaRPr lang="en-US"/>
        </a:p>
      </dgm:t>
    </dgm:pt>
    <dgm:pt modelId="{611C43E7-15B5-4E10-B8D5-05834D68AD94}" type="sibTrans" cxnId="{39760DDB-54C0-4BB6-8B85-146E9AEE78DD}">
      <dgm:prSet/>
      <dgm:spPr/>
      <dgm:t>
        <a:bodyPr/>
        <a:lstStyle/>
        <a:p>
          <a:endParaRPr lang="en-US"/>
        </a:p>
      </dgm:t>
    </dgm:pt>
    <dgm:pt modelId="{ABA59792-D1AC-4058-A11A-154B4FDA5149}">
      <dgm:prSet/>
      <dgm:spPr/>
      <dgm:t>
        <a:bodyPr/>
        <a:lstStyle/>
        <a:p>
          <a:r>
            <a:rPr lang="en-US" dirty="0"/>
            <a:t>Under </a:t>
          </a:r>
          <a:r>
            <a:rPr lang="en-US" dirty="0" err="1"/>
            <a:t>vintern</a:t>
          </a:r>
          <a:r>
            <a:rPr lang="en-US" dirty="0"/>
            <a:t> </a:t>
          </a:r>
          <a:r>
            <a:rPr lang="en-US" dirty="0" err="1"/>
            <a:t>har</a:t>
          </a:r>
          <a:r>
            <a:rPr lang="en-US" dirty="0"/>
            <a:t> vi </a:t>
          </a:r>
          <a:r>
            <a:rPr lang="en-US" dirty="0" err="1"/>
            <a:t>tyvärr</a:t>
          </a:r>
          <a:r>
            <a:rPr lang="en-US" dirty="0"/>
            <a:t> </a:t>
          </a:r>
          <a:r>
            <a:rPr lang="en-US" dirty="0" err="1"/>
            <a:t>fått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hel</a:t>
          </a:r>
          <a:r>
            <a:rPr lang="en-US" dirty="0"/>
            <a:t> del </a:t>
          </a:r>
          <a:r>
            <a:rPr lang="en-US" dirty="0" err="1"/>
            <a:t>avhopp</a:t>
          </a:r>
          <a:r>
            <a:rPr lang="en-US" dirty="0"/>
            <a:t>. </a:t>
          </a:r>
        </a:p>
        <a:p>
          <a:r>
            <a:rPr lang="en-US" dirty="0"/>
            <a:t>Vi </a:t>
          </a:r>
          <a:r>
            <a:rPr lang="en-US" dirty="0" err="1"/>
            <a:t>är</a:t>
          </a:r>
          <a:r>
            <a:rPr lang="en-US" dirty="0"/>
            <a:t> </a:t>
          </a:r>
          <a:r>
            <a:rPr lang="en-US" dirty="0" err="1"/>
            <a:t>numera</a:t>
          </a:r>
          <a:r>
            <a:rPr lang="en-US" dirty="0"/>
            <a:t> 25 </a:t>
          </a:r>
          <a:r>
            <a:rPr lang="en-US" dirty="0" err="1"/>
            <a:t>st</a:t>
          </a:r>
          <a:r>
            <a:rPr lang="en-US" dirty="0"/>
            <a:t> </a:t>
          </a:r>
          <a:r>
            <a:rPr lang="en-US" dirty="0" err="1"/>
            <a:t>registrerade</a:t>
          </a:r>
          <a:r>
            <a:rPr lang="en-US" dirty="0"/>
            <a:t> </a:t>
          </a:r>
          <a:r>
            <a:rPr lang="en-US" dirty="0" err="1"/>
            <a:t>spelare</a:t>
          </a:r>
          <a:r>
            <a:rPr lang="en-US" dirty="0"/>
            <a:t>, </a:t>
          </a:r>
          <a:r>
            <a:rPr lang="en-US" dirty="0" err="1"/>
            <a:t>varav</a:t>
          </a:r>
          <a:r>
            <a:rPr lang="en-US" dirty="0"/>
            <a:t> </a:t>
          </a:r>
          <a:r>
            <a:rPr lang="en-US" dirty="0" err="1"/>
            <a:t>några</a:t>
          </a:r>
          <a:r>
            <a:rPr lang="en-US" dirty="0"/>
            <a:t> ser vi </a:t>
          </a:r>
          <a:r>
            <a:rPr lang="en-US" dirty="0" err="1"/>
            <a:t>alldeles</a:t>
          </a:r>
          <a:r>
            <a:rPr lang="en-US" dirty="0"/>
            <a:t> för </a:t>
          </a:r>
          <a:r>
            <a:rPr lang="en-US" dirty="0" err="1"/>
            <a:t>sällan</a:t>
          </a:r>
          <a:r>
            <a:rPr lang="en-US" dirty="0"/>
            <a:t>. </a:t>
          </a:r>
        </a:p>
      </dgm:t>
    </dgm:pt>
    <dgm:pt modelId="{0C2512AF-4504-4648-8B02-A97DF8BE15AC}" type="parTrans" cxnId="{B2268575-FB33-445D-AC77-165D4D3AB888}">
      <dgm:prSet/>
      <dgm:spPr/>
      <dgm:t>
        <a:bodyPr/>
        <a:lstStyle/>
        <a:p>
          <a:endParaRPr lang="en-US"/>
        </a:p>
      </dgm:t>
    </dgm:pt>
    <dgm:pt modelId="{F719D970-0F2E-4213-BA77-9DE2131309B2}" type="sibTrans" cxnId="{B2268575-FB33-445D-AC77-165D4D3AB888}">
      <dgm:prSet/>
      <dgm:spPr/>
      <dgm:t>
        <a:bodyPr/>
        <a:lstStyle/>
        <a:p>
          <a:endParaRPr lang="en-US"/>
        </a:p>
      </dgm:t>
    </dgm:pt>
    <dgm:pt modelId="{6DEFE827-EAA6-4F60-BC5B-68506C6CE22B}">
      <dgm:prSet/>
      <dgm:spPr/>
      <dgm:t>
        <a:bodyPr/>
        <a:lstStyle/>
        <a:p>
          <a:r>
            <a:rPr lang="en-US"/>
            <a:t>Vi vet om att det är lågsäsong, en del har andra aktiviteter, men vill ändå känna lite vart vindarna blåser.</a:t>
          </a:r>
        </a:p>
      </dgm:t>
    </dgm:pt>
    <dgm:pt modelId="{F333F2DD-FBF3-4F6E-9A6F-8D19FAF3BDFD}" type="parTrans" cxnId="{15A5E21C-A5B3-49A4-B84C-C256E83F44F1}">
      <dgm:prSet/>
      <dgm:spPr/>
      <dgm:t>
        <a:bodyPr/>
        <a:lstStyle/>
        <a:p>
          <a:endParaRPr lang="en-US"/>
        </a:p>
      </dgm:t>
    </dgm:pt>
    <dgm:pt modelId="{B8880209-EA8B-4A89-98C5-2C9F17615B11}" type="sibTrans" cxnId="{15A5E21C-A5B3-49A4-B84C-C256E83F44F1}">
      <dgm:prSet/>
      <dgm:spPr/>
      <dgm:t>
        <a:bodyPr/>
        <a:lstStyle/>
        <a:p>
          <a:endParaRPr lang="en-US"/>
        </a:p>
      </dgm:t>
    </dgm:pt>
    <dgm:pt modelId="{9AF8ED39-EF35-40FB-B028-AC71F7C1C251}" type="pres">
      <dgm:prSet presAssocID="{8213B0B5-D9F2-4947-9096-167459E092B1}" presName="linear" presStyleCnt="0">
        <dgm:presLayoutVars>
          <dgm:animLvl val="lvl"/>
          <dgm:resizeHandles val="exact"/>
        </dgm:presLayoutVars>
      </dgm:prSet>
      <dgm:spPr/>
    </dgm:pt>
    <dgm:pt modelId="{C129A2C2-A5BF-4EA1-9E65-B2518DDCCA63}" type="pres">
      <dgm:prSet presAssocID="{969E46CA-296D-45C2-A81E-3E9A4CE98CF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E8A25E7-D051-4C0E-9301-FDED33EB149B}" type="pres">
      <dgm:prSet presAssocID="{611C43E7-15B5-4E10-B8D5-05834D68AD94}" presName="spacer" presStyleCnt="0"/>
      <dgm:spPr/>
    </dgm:pt>
    <dgm:pt modelId="{F4F6943C-B33C-4175-9B79-A48EA2E52D5E}" type="pres">
      <dgm:prSet presAssocID="{ABA59792-D1AC-4058-A11A-154B4FDA514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B01B89E-D1BF-48D1-86CF-112E9A120F38}" type="pres">
      <dgm:prSet presAssocID="{F719D970-0F2E-4213-BA77-9DE2131309B2}" presName="spacer" presStyleCnt="0"/>
      <dgm:spPr/>
    </dgm:pt>
    <dgm:pt modelId="{E18536DE-00AD-4432-8F85-10C8D6E41304}" type="pres">
      <dgm:prSet presAssocID="{6DEFE827-EAA6-4F60-BC5B-68506C6CE22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53A6706-3677-4C70-9A58-061A2B935529}" type="presOf" srcId="{969E46CA-296D-45C2-A81E-3E9A4CE98CF9}" destId="{C129A2C2-A5BF-4EA1-9E65-B2518DDCCA63}" srcOrd="0" destOrd="0" presId="urn:microsoft.com/office/officeart/2005/8/layout/vList2"/>
    <dgm:cxn modelId="{15A5E21C-A5B3-49A4-B84C-C256E83F44F1}" srcId="{8213B0B5-D9F2-4947-9096-167459E092B1}" destId="{6DEFE827-EAA6-4F60-BC5B-68506C6CE22B}" srcOrd="2" destOrd="0" parTransId="{F333F2DD-FBF3-4F6E-9A6F-8D19FAF3BDFD}" sibTransId="{B8880209-EA8B-4A89-98C5-2C9F17615B11}"/>
    <dgm:cxn modelId="{547E263F-408A-4059-9855-0485BC841562}" type="presOf" srcId="{6DEFE827-EAA6-4F60-BC5B-68506C6CE22B}" destId="{E18536DE-00AD-4432-8F85-10C8D6E41304}" srcOrd="0" destOrd="0" presId="urn:microsoft.com/office/officeart/2005/8/layout/vList2"/>
    <dgm:cxn modelId="{B2268575-FB33-445D-AC77-165D4D3AB888}" srcId="{8213B0B5-D9F2-4947-9096-167459E092B1}" destId="{ABA59792-D1AC-4058-A11A-154B4FDA5149}" srcOrd="1" destOrd="0" parTransId="{0C2512AF-4504-4648-8B02-A97DF8BE15AC}" sibTransId="{F719D970-0F2E-4213-BA77-9DE2131309B2}"/>
    <dgm:cxn modelId="{4780165A-0894-43ED-8261-C8E4E7A544A5}" type="presOf" srcId="{8213B0B5-D9F2-4947-9096-167459E092B1}" destId="{9AF8ED39-EF35-40FB-B028-AC71F7C1C251}" srcOrd="0" destOrd="0" presId="urn:microsoft.com/office/officeart/2005/8/layout/vList2"/>
    <dgm:cxn modelId="{0DEC6FCF-869B-438B-978D-A46196947AF6}" type="presOf" srcId="{ABA59792-D1AC-4058-A11A-154B4FDA5149}" destId="{F4F6943C-B33C-4175-9B79-A48EA2E52D5E}" srcOrd="0" destOrd="0" presId="urn:microsoft.com/office/officeart/2005/8/layout/vList2"/>
    <dgm:cxn modelId="{39760DDB-54C0-4BB6-8B85-146E9AEE78DD}" srcId="{8213B0B5-D9F2-4947-9096-167459E092B1}" destId="{969E46CA-296D-45C2-A81E-3E9A4CE98CF9}" srcOrd="0" destOrd="0" parTransId="{B99748D5-25C8-46AF-BE87-07CC47DBEF22}" sibTransId="{611C43E7-15B5-4E10-B8D5-05834D68AD94}"/>
    <dgm:cxn modelId="{1A1D4A2A-913B-4491-B722-820F6EA0765C}" type="presParOf" srcId="{9AF8ED39-EF35-40FB-B028-AC71F7C1C251}" destId="{C129A2C2-A5BF-4EA1-9E65-B2518DDCCA63}" srcOrd="0" destOrd="0" presId="urn:microsoft.com/office/officeart/2005/8/layout/vList2"/>
    <dgm:cxn modelId="{922C45A4-F534-4B0F-8D97-04BA2190AE02}" type="presParOf" srcId="{9AF8ED39-EF35-40FB-B028-AC71F7C1C251}" destId="{9E8A25E7-D051-4C0E-9301-FDED33EB149B}" srcOrd="1" destOrd="0" presId="urn:microsoft.com/office/officeart/2005/8/layout/vList2"/>
    <dgm:cxn modelId="{A906CFDF-C32F-4CBF-9DD9-C6189AF6A714}" type="presParOf" srcId="{9AF8ED39-EF35-40FB-B028-AC71F7C1C251}" destId="{F4F6943C-B33C-4175-9B79-A48EA2E52D5E}" srcOrd="2" destOrd="0" presId="urn:microsoft.com/office/officeart/2005/8/layout/vList2"/>
    <dgm:cxn modelId="{B6707078-4EBD-4B28-A7CE-E741FA5C7DB0}" type="presParOf" srcId="{9AF8ED39-EF35-40FB-B028-AC71F7C1C251}" destId="{CB01B89E-D1BF-48D1-86CF-112E9A120F38}" srcOrd="3" destOrd="0" presId="urn:microsoft.com/office/officeart/2005/8/layout/vList2"/>
    <dgm:cxn modelId="{E663F5D6-60C9-45A3-9637-66B6F1BF0765}" type="presParOf" srcId="{9AF8ED39-EF35-40FB-B028-AC71F7C1C251}" destId="{E18536DE-00AD-4432-8F85-10C8D6E4130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615BD-4570-4A7A-B845-A2110206110E}">
      <dsp:nvSpPr>
        <dsp:cNvPr id="0" name=""/>
        <dsp:cNvSpPr/>
      </dsp:nvSpPr>
      <dsp:spPr>
        <a:xfrm>
          <a:off x="0" y="498320"/>
          <a:ext cx="7123653" cy="11863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Vi </a:t>
          </a:r>
          <a:r>
            <a:rPr lang="en-US" sz="2600" kern="1200" dirty="0" err="1"/>
            <a:t>behöver</a:t>
          </a:r>
          <a:r>
            <a:rPr lang="en-US" sz="2600" kern="1200" dirty="0"/>
            <a:t> </a:t>
          </a:r>
          <a:r>
            <a:rPr lang="en-US" sz="2600" kern="1200" dirty="0" err="1"/>
            <a:t>bli</a:t>
          </a:r>
          <a:r>
            <a:rPr lang="en-US" sz="2600" kern="1200" dirty="0"/>
            <a:t> </a:t>
          </a:r>
          <a:r>
            <a:rPr lang="en-US" sz="2600" kern="1200" dirty="0" err="1"/>
            <a:t>flera</a:t>
          </a:r>
          <a:r>
            <a:rPr lang="en-US" sz="2600" kern="1200" dirty="0"/>
            <a:t> </a:t>
          </a:r>
          <a:r>
            <a:rPr lang="en-US" sz="2600" kern="1200" dirty="0" err="1"/>
            <a:t>som</a:t>
          </a:r>
          <a:r>
            <a:rPr lang="en-US" sz="2600" kern="1200" dirty="0"/>
            <a:t> </a:t>
          </a:r>
          <a:r>
            <a:rPr lang="en-US" sz="2600" kern="1200" dirty="0" err="1"/>
            <a:t>håller</a:t>
          </a:r>
          <a:r>
            <a:rPr lang="en-US" sz="2600" kern="1200" dirty="0"/>
            <a:t> </a:t>
          </a:r>
          <a:r>
            <a:rPr lang="en-US" sz="2600" kern="1200" dirty="0" err="1"/>
            <a:t>i</a:t>
          </a:r>
          <a:r>
            <a:rPr lang="en-US" sz="2600" kern="1200" dirty="0"/>
            <a:t> </a:t>
          </a:r>
          <a:r>
            <a:rPr lang="en-US" sz="2600" kern="1200" dirty="0" err="1"/>
            <a:t>träningar</a:t>
          </a:r>
          <a:r>
            <a:rPr lang="en-US" sz="2600" kern="1200" dirty="0"/>
            <a:t>/matcher. 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Det </a:t>
          </a:r>
          <a:r>
            <a:rPr lang="en-US" sz="2600" kern="1200" dirty="0" err="1"/>
            <a:t>är</a:t>
          </a:r>
          <a:r>
            <a:rPr lang="en-US" sz="2600" kern="1200" dirty="0"/>
            <a:t> för </a:t>
          </a:r>
          <a:r>
            <a:rPr lang="en-US" sz="2600" kern="1200" dirty="0" err="1"/>
            <a:t>känsligt</a:t>
          </a:r>
          <a:r>
            <a:rPr lang="en-US" sz="2600" kern="1200" dirty="0"/>
            <a:t> med bara 4 </a:t>
          </a:r>
          <a:r>
            <a:rPr lang="en-US" sz="2600" kern="1200" dirty="0" err="1"/>
            <a:t>st</a:t>
          </a:r>
          <a:r>
            <a:rPr lang="en-US" sz="2600" kern="1200" dirty="0"/>
            <a:t> </a:t>
          </a:r>
          <a:r>
            <a:rPr lang="en-US" sz="2600" kern="1200" dirty="0" err="1"/>
            <a:t>som</a:t>
          </a:r>
          <a:r>
            <a:rPr lang="en-US" sz="2600" kern="1200" dirty="0"/>
            <a:t> vi </a:t>
          </a:r>
          <a:r>
            <a:rPr lang="en-US" sz="2600" kern="1200" dirty="0" err="1"/>
            <a:t>är</a:t>
          </a:r>
          <a:r>
            <a:rPr lang="en-US" sz="2600" kern="1200" dirty="0"/>
            <a:t> nu.</a:t>
          </a:r>
        </a:p>
      </dsp:txBody>
      <dsp:txXfrm>
        <a:off x="57914" y="556234"/>
        <a:ext cx="7007825" cy="1070552"/>
      </dsp:txXfrm>
    </dsp:sp>
    <dsp:sp modelId="{FF699D60-DEAE-4A69-9215-C6E049353B58}">
      <dsp:nvSpPr>
        <dsp:cNvPr id="0" name=""/>
        <dsp:cNvSpPr/>
      </dsp:nvSpPr>
      <dsp:spPr>
        <a:xfrm>
          <a:off x="0" y="1759580"/>
          <a:ext cx="7123653" cy="118638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Per </a:t>
          </a:r>
          <a:r>
            <a:rPr lang="en-US" sz="2600" kern="1200" dirty="0" err="1"/>
            <a:t>och</a:t>
          </a:r>
          <a:r>
            <a:rPr lang="en-US" sz="2600" kern="1200" dirty="0"/>
            <a:t> David </a:t>
          </a:r>
          <a:r>
            <a:rPr lang="en-US" sz="2600" kern="1200" dirty="0" err="1"/>
            <a:t>har</a:t>
          </a:r>
          <a:r>
            <a:rPr lang="en-US" sz="2600" kern="1200" dirty="0"/>
            <a:t> </a:t>
          </a:r>
          <a:r>
            <a:rPr lang="en-US" sz="2600" kern="1200" dirty="0" err="1"/>
            <a:t>engagemang</a:t>
          </a:r>
          <a:r>
            <a:rPr lang="en-US" sz="2600" kern="1200" dirty="0"/>
            <a:t> </a:t>
          </a:r>
          <a:r>
            <a:rPr lang="en-US" sz="2600" kern="1200" dirty="0" err="1"/>
            <a:t>inom</a:t>
          </a:r>
          <a:r>
            <a:rPr lang="en-US" sz="2600" kern="1200" dirty="0"/>
            <a:t> </a:t>
          </a:r>
          <a:r>
            <a:rPr lang="en-US" sz="2600" kern="1200" dirty="0" err="1"/>
            <a:t>andra</a:t>
          </a:r>
          <a:r>
            <a:rPr lang="en-US" sz="2600" kern="1200" dirty="0"/>
            <a:t> lag, </a:t>
          </a:r>
          <a:r>
            <a:rPr lang="en-US" sz="2600" kern="1200" dirty="0" err="1"/>
            <a:t>samt</a:t>
          </a:r>
          <a:r>
            <a:rPr lang="en-US" sz="2600" kern="1200" dirty="0"/>
            <a:t> </a:t>
          </a:r>
          <a:r>
            <a:rPr lang="en-US" sz="2600" kern="1200" dirty="0" err="1"/>
            <a:t>att</a:t>
          </a:r>
          <a:r>
            <a:rPr lang="en-US" sz="2600" kern="1200" dirty="0"/>
            <a:t> Martin </a:t>
          </a:r>
          <a:r>
            <a:rPr lang="en-US" sz="2600" kern="1200" dirty="0" err="1"/>
            <a:t>reser</a:t>
          </a:r>
          <a:r>
            <a:rPr lang="en-US" sz="2600" kern="1200" dirty="0"/>
            <a:t> </a:t>
          </a:r>
          <a:r>
            <a:rPr lang="en-US" sz="2600" kern="1200" dirty="0" err="1"/>
            <a:t>i</a:t>
          </a:r>
          <a:r>
            <a:rPr lang="en-US" sz="2600" kern="1200" dirty="0"/>
            <a:t> </a:t>
          </a:r>
          <a:r>
            <a:rPr lang="en-US" sz="2600" kern="1200" dirty="0" err="1"/>
            <a:t>jobbet</a:t>
          </a:r>
          <a:r>
            <a:rPr lang="en-US" sz="2600" kern="1200" dirty="0"/>
            <a:t>.</a:t>
          </a:r>
        </a:p>
      </dsp:txBody>
      <dsp:txXfrm>
        <a:off x="57914" y="1817494"/>
        <a:ext cx="7007825" cy="1070552"/>
      </dsp:txXfrm>
    </dsp:sp>
    <dsp:sp modelId="{3A3F7587-FEC7-44EE-8E1A-11968B6B4457}">
      <dsp:nvSpPr>
        <dsp:cNvPr id="0" name=""/>
        <dsp:cNvSpPr/>
      </dsp:nvSpPr>
      <dsp:spPr>
        <a:xfrm>
          <a:off x="0" y="3020840"/>
          <a:ext cx="7123653" cy="11863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Maja (och Therese) har valt att ta paus från fotbollen, samt att Johan numera jobbar i Sälen.</a:t>
          </a:r>
        </a:p>
      </dsp:txBody>
      <dsp:txXfrm>
        <a:off x="57914" y="3078754"/>
        <a:ext cx="7007825" cy="10705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29A2C2-A5BF-4EA1-9E65-B2518DDCCA63}">
      <dsp:nvSpPr>
        <dsp:cNvPr id="0" name=""/>
        <dsp:cNvSpPr/>
      </dsp:nvSpPr>
      <dsp:spPr>
        <a:xfrm>
          <a:off x="0" y="56204"/>
          <a:ext cx="7114129" cy="15980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På avslutningen i höstas var vi 30 st tjejer. </a:t>
          </a:r>
        </a:p>
      </dsp:txBody>
      <dsp:txXfrm>
        <a:off x="78008" y="134212"/>
        <a:ext cx="6958113" cy="1441984"/>
      </dsp:txXfrm>
    </dsp:sp>
    <dsp:sp modelId="{F4F6943C-B33C-4175-9B79-A48EA2E52D5E}">
      <dsp:nvSpPr>
        <dsp:cNvPr id="0" name=""/>
        <dsp:cNvSpPr/>
      </dsp:nvSpPr>
      <dsp:spPr>
        <a:xfrm>
          <a:off x="0" y="1729084"/>
          <a:ext cx="7114129" cy="159800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Under </a:t>
          </a:r>
          <a:r>
            <a:rPr lang="en-US" sz="2600" kern="1200" dirty="0" err="1"/>
            <a:t>vintern</a:t>
          </a:r>
          <a:r>
            <a:rPr lang="en-US" sz="2600" kern="1200" dirty="0"/>
            <a:t> </a:t>
          </a:r>
          <a:r>
            <a:rPr lang="en-US" sz="2600" kern="1200" dirty="0" err="1"/>
            <a:t>har</a:t>
          </a:r>
          <a:r>
            <a:rPr lang="en-US" sz="2600" kern="1200" dirty="0"/>
            <a:t> vi </a:t>
          </a:r>
          <a:r>
            <a:rPr lang="en-US" sz="2600" kern="1200" dirty="0" err="1"/>
            <a:t>tyvärr</a:t>
          </a:r>
          <a:r>
            <a:rPr lang="en-US" sz="2600" kern="1200" dirty="0"/>
            <a:t> </a:t>
          </a:r>
          <a:r>
            <a:rPr lang="en-US" sz="2600" kern="1200" dirty="0" err="1"/>
            <a:t>fått</a:t>
          </a:r>
          <a:r>
            <a:rPr lang="en-US" sz="2600" kern="1200" dirty="0"/>
            <a:t> </a:t>
          </a:r>
          <a:r>
            <a:rPr lang="en-US" sz="2600" kern="1200" dirty="0" err="1"/>
            <a:t>en</a:t>
          </a:r>
          <a:r>
            <a:rPr lang="en-US" sz="2600" kern="1200" dirty="0"/>
            <a:t> </a:t>
          </a:r>
          <a:r>
            <a:rPr lang="en-US" sz="2600" kern="1200" dirty="0" err="1"/>
            <a:t>hel</a:t>
          </a:r>
          <a:r>
            <a:rPr lang="en-US" sz="2600" kern="1200" dirty="0"/>
            <a:t> del </a:t>
          </a:r>
          <a:r>
            <a:rPr lang="en-US" sz="2600" kern="1200" dirty="0" err="1"/>
            <a:t>avhopp</a:t>
          </a:r>
          <a:r>
            <a:rPr lang="en-US" sz="2600" kern="1200" dirty="0"/>
            <a:t>. 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Vi </a:t>
          </a:r>
          <a:r>
            <a:rPr lang="en-US" sz="2600" kern="1200" dirty="0" err="1"/>
            <a:t>är</a:t>
          </a:r>
          <a:r>
            <a:rPr lang="en-US" sz="2600" kern="1200" dirty="0"/>
            <a:t> </a:t>
          </a:r>
          <a:r>
            <a:rPr lang="en-US" sz="2600" kern="1200" dirty="0" err="1"/>
            <a:t>numera</a:t>
          </a:r>
          <a:r>
            <a:rPr lang="en-US" sz="2600" kern="1200" dirty="0"/>
            <a:t> 25 </a:t>
          </a:r>
          <a:r>
            <a:rPr lang="en-US" sz="2600" kern="1200" dirty="0" err="1"/>
            <a:t>st</a:t>
          </a:r>
          <a:r>
            <a:rPr lang="en-US" sz="2600" kern="1200" dirty="0"/>
            <a:t> </a:t>
          </a:r>
          <a:r>
            <a:rPr lang="en-US" sz="2600" kern="1200" dirty="0" err="1"/>
            <a:t>registrerade</a:t>
          </a:r>
          <a:r>
            <a:rPr lang="en-US" sz="2600" kern="1200" dirty="0"/>
            <a:t> </a:t>
          </a:r>
          <a:r>
            <a:rPr lang="en-US" sz="2600" kern="1200" dirty="0" err="1"/>
            <a:t>spelare</a:t>
          </a:r>
          <a:r>
            <a:rPr lang="en-US" sz="2600" kern="1200" dirty="0"/>
            <a:t>, </a:t>
          </a:r>
          <a:r>
            <a:rPr lang="en-US" sz="2600" kern="1200" dirty="0" err="1"/>
            <a:t>varav</a:t>
          </a:r>
          <a:r>
            <a:rPr lang="en-US" sz="2600" kern="1200" dirty="0"/>
            <a:t> </a:t>
          </a:r>
          <a:r>
            <a:rPr lang="en-US" sz="2600" kern="1200" dirty="0" err="1"/>
            <a:t>några</a:t>
          </a:r>
          <a:r>
            <a:rPr lang="en-US" sz="2600" kern="1200" dirty="0"/>
            <a:t> ser vi </a:t>
          </a:r>
          <a:r>
            <a:rPr lang="en-US" sz="2600" kern="1200" dirty="0" err="1"/>
            <a:t>alldeles</a:t>
          </a:r>
          <a:r>
            <a:rPr lang="en-US" sz="2600" kern="1200" dirty="0"/>
            <a:t> för </a:t>
          </a:r>
          <a:r>
            <a:rPr lang="en-US" sz="2600" kern="1200" dirty="0" err="1"/>
            <a:t>sällan</a:t>
          </a:r>
          <a:r>
            <a:rPr lang="en-US" sz="2600" kern="1200" dirty="0"/>
            <a:t>. </a:t>
          </a:r>
        </a:p>
      </dsp:txBody>
      <dsp:txXfrm>
        <a:off x="78008" y="1807092"/>
        <a:ext cx="6958113" cy="1441984"/>
      </dsp:txXfrm>
    </dsp:sp>
    <dsp:sp modelId="{E18536DE-00AD-4432-8F85-10C8D6E41304}">
      <dsp:nvSpPr>
        <dsp:cNvPr id="0" name=""/>
        <dsp:cNvSpPr/>
      </dsp:nvSpPr>
      <dsp:spPr>
        <a:xfrm>
          <a:off x="0" y="3401965"/>
          <a:ext cx="7114129" cy="159800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Vi vet om att det är lågsäsong, en del har andra aktiviteter, men vill ändå känna lite vart vindarna blåser.</a:t>
          </a:r>
        </a:p>
      </dsp:txBody>
      <dsp:txXfrm>
        <a:off x="78008" y="3479973"/>
        <a:ext cx="6958113" cy="14419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311D2B-61D1-4B6C-9B05-B73E19AA9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CD01264-20BD-4536-817F-19D90868E6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4650498-E2B8-492E-8C1B-374FA08BF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4447-9352-433E-8932-B5C6A533152C}" type="datetimeFigureOut">
              <a:rPr lang="sv-SE" smtClean="0"/>
              <a:t>2023-06-04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222ACB4-62C5-4A69-B4BF-C95B52E46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68D070C-7A01-4257-9F9B-4A6BF5441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CDCB-8CD9-44E3-A344-3CB2069137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3132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0C9BC9-CE0E-4176-88C7-BD551321E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025E1B9-68FB-4B8A-B8AF-4AAE718C6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65DF072-EDD1-45F9-9262-B79747289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4447-9352-433E-8932-B5C6A533152C}" type="datetimeFigureOut">
              <a:rPr lang="sv-SE" smtClean="0"/>
              <a:t>2023-06-04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2F5202B-2746-45E9-AFFD-CEF189263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956682F-C6CC-4A37-99D6-EE6F8587D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CDCB-8CD9-44E3-A344-3CB2069137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833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4EB0F9D-5E92-4AC1-B1B8-90ECCDC236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59AA6B2-D3F9-4CD3-A7F3-C1BE987953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11E8DA1-EB58-42DC-AD02-D027C18AC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4447-9352-433E-8932-B5C6A533152C}" type="datetimeFigureOut">
              <a:rPr lang="sv-SE" smtClean="0"/>
              <a:t>2023-06-04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8B3B8A-1365-43E0-87E1-14A74E085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19F9E49-6CB1-487A-AE09-7819BD556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CDCB-8CD9-44E3-A344-3CB2069137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0525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23D887-2DB2-48FA-B1EA-4B76AA79B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98368A-AF81-46E4-BA4B-B3769C5E0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7A7445-CFFE-41C1-A841-83B37D763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4447-9352-433E-8932-B5C6A533152C}" type="datetimeFigureOut">
              <a:rPr lang="sv-SE" smtClean="0"/>
              <a:t>2023-06-04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CA6448-EC2B-4B21-862D-1D8144272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1A1D9C-1A46-47AB-B2A3-4F5489B43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CDCB-8CD9-44E3-A344-3CB2069137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617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E9EFB3-74A5-4E50-96D1-ED894A904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1D233B8-24EF-481B-8019-55FD6E614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4FF661-C554-4306-BD96-E52B8499B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4447-9352-433E-8932-B5C6A533152C}" type="datetimeFigureOut">
              <a:rPr lang="sv-SE" smtClean="0"/>
              <a:t>2023-06-04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708FC6-9D82-40E2-8013-E6174BCB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826B12B-527B-4BF0-929F-9ECDA591A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CDCB-8CD9-44E3-A344-3CB2069137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0413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02537-94E9-46B9-A10A-CAA3B8A38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FCF105-59F4-4DF2-956A-54C8FB14F9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69BAA02-7C99-4711-A8A2-681F92E56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EB790BE-045A-451F-88A4-B9E0F0B4A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4447-9352-433E-8932-B5C6A533152C}" type="datetimeFigureOut">
              <a:rPr lang="sv-SE" smtClean="0"/>
              <a:t>2023-06-04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EABF27D-49E7-45E1-A01A-3520738B9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92E6070-8111-4F06-8D57-282E22A19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CDCB-8CD9-44E3-A344-3CB2069137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867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463D84-4467-486D-8CFC-B64D971C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C39B1B-8E39-47D1-A4AC-B9F53C60D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35AD6C8-F859-4407-9FCE-CFFDCDC2E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E40EF1E-48AE-4BA4-9089-D234466CE1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8B2ED42-326C-4CCA-A48E-F3A3B4A579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0857638-18FA-4AB9-9516-EAAB03998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4447-9352-433E-8932-B5C6A533152C}" type="datetimeFigureOut">
              <a:rPr lang="sv-SE" smtClean="0"/>
              <a:t>2023-06-04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E0B71AC-D3E0-42CB-9440-2523BA5C1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3EB4B04-24C7-4EC7-B127-091FF8F85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CDCB-8CD9-44E3-A344-3CB2069137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933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75CF9D-EDDB-43DF-8CAA-CA92720C6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6CBEC0-4868-4E81-BA1E-0A8840BF5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4447-9352-433E-8932-B5C6A533152C}" type="datetimeFigureOut">
              <a:rPr lang="sv-SE" smtClean="0"/>
              <a:t>2023-06-04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E4C31C4-A856-4734-BFA5-EA1EA08D3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BC1AADD-C4C1-49A5-B19D-F13E5A494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CDCB-8CD9-44E3-A344-3CB2069137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4036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842F09C-72AE-4A1C-94D0-0FCD95AA0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4447-9352-433E-8932-B5C6A533152C}" type="datetimeFigureOut">
              <a:rPr lang="sv-SE" smtClean="0"/>
              <a:t>2023-06-04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43A60F4-88E6-4646-AD1D-7914FE5EC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D20F6BC-0A4E-49AF-B4CB-9F79CE7A3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CDCB-8CD9-44E3-A344-3CB2069137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436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071F34-FA6A-42B8-BF67-04234726F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5ADBFB8-EC01-4AB2-A65B-C35EAFCB4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51CA7F3-197E-4786-AA04-A0B4C7DA9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FCE28CB-F142-4DBB-92F3-04577733F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4447-9352-433E-8932-B5C6A533152C}" type="datetimeFigureOut">
              <a:rPr lang="sv-SE" smtClean="0"/>
              <a:t>2023-06-04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D33EE72-24B9-41A5-8B12-A1A177FA4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C23244C-DCD4-460F-BE97-08DFB31F6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CDCB-8CD9-44E3-A344-3CB2069137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8454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EF4954-C0D0-4C5B-9C99-2E68E27D5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FFBFFF2-F881-420D-B006-489E1066C5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7BFE79D-1FCE-4C70-BCDE-18C51BD4B5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5A9DF4D-94D8-434F-8142-FF12F7936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4447-9352-433E-8932-B5C6A533152C}" type="datetimeFigureOut">
              <a:rPr lang="sv-SE" smtClean="0"/>
              <a:t>2023-06-04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ADAFC4D-58F9-46D6-8441-A048F0235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89027F6-52A3-4148-B99E-CBBFF2CD0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CDCB-8CD9-44E3-A344-3CB2069137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140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47EF9C8-7284-4ADF-A7B7-EA2DA5667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46282F-202F-43F0-A464-549FA86E6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8AD004-5F20-4342-8A49-F7E29061A6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E4447-9352-433E-8932-B5C6A533152C}" type="datetimeFigureOut">
              <a:rPr lang="sv-SE" smtClean="0"/>
              <a:t>2023-06-04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1E6053-C66D-4723-A366-8C781646D6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D52755-D5C9-465B-AF9C-20E167B2C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ECDCB-8CD9-44E3-A344-3CB2069137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6158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4" name="Rectangle 1043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6" name="Rectangle 1045">
            <a:extLst>
              <a:ext uri="{FF2B5EF4-FFF2-40B4-BE49-F238E27FC236}">
                <a16:creationId xmlns:a16="http://schemas.microsoft.com/office/drawing/2014/main" id="{BDEB5F14-5014-49D1-B590-9E2B7721C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8" name="Oval 1047">
            <a:extLst>
              <a:ext uri="{FF2B5EF4-FFF2-40B4-BE49-F238E27FC236}">
                <a16:creationId xmlns:a16="http://schemas.microsoft.com/office/drawing/2014/main" id="{3D2B953D-3D65-4BA7-80E6-1393907906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0604" y="147284"/>
            <a:ext cx="4314573" cy="4314573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Graphic 212">
            <a:extLst>
              <a:ext uri="{FF2B5EF4-FFF2-40B4-BE49-F238E27FC236}">
                <a16:creationId xmlns:a16="http://schemas.microsoft.com/office/drawing/2014/main" id="{4CA0A0B8-0ABD-4C1D-8BDE-4D94C94FD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05044" y="54194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052" name="Graphic 212">
            <a:extLst>
              <a:ext uri="{FF2B5EF4-FFF2-40B4-BE49-F238E27FC236}">
                <a16:creationId xmlns:a16="http://schemas.microsoft.com/office/drawing/2014/main" id="{FF2923AC-40BC-4610-B6BD-AECABAF6D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05044" y="54194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54" name="Group 1053">
            <a:extLst>
              <a:ext uri="{FF2B5EF4-FFF2-40B4-BE49-F238E27FC236}">
                <a16:creationId xmlns:a16="http://schemas.microsoft.com/office/drawing/2014/main" id="{18A188E6-9899-40AA-9648-7B9BEAF52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881974" y="1174396"/>
            <a:ext cx="5290997" cy="5290997"/>
            <a:chOff x="1881974" y="1174396"/>
            <a:chExt cx="5290997" cy="5290997"/>
          </a:xfrm>
        </p:grpSpPr>
        <p:sp>
          <p:nvSpPr>
            <p:cNvPr id="1055" name="Oval 1054">
              <a:extLst>
                <a:ext uri="{FF2B5EF4-FFF2-40B4-BE49-F238E27FC236}">
                  <a16:creationId xmlns:a16="http://schemas.microsoft.com/office/drawing/2014/main" id="{F10D3957-AAB5-4037-A58C-20FF0E226B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6" name="Oval 1055">
              <a:extLst>
                <a:ext uri="{FF2B5EF4-FFF2-40B4-BE49-F238E27FC236}">
                  <a16:creationId xmlns:a16="http://schemas.microsoft.com/office/drawing/2014/main" id="{B4478242-FDA7-48D1-A53E-3E0EDB2A71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chemeClr val="accent2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58" name="Oval 1057">
            <a:extLst>
              <a:ext uri="{FF2B5EF4-FFF2-40B4-BE49-F238E27FC236}">
                <a16:creationId xmlns:a16="http://schemas.microsoft.com/office/drawing/2014/main" id="{F47059C0-3CD3-44C5-9FBC-C5CEA6D94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2254" y="1065353"/>
            <a:ext cx="5290997" cy="529099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9354B1B-991C-4655-9133-75F9150DFD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2763" y="1893347"/>
            <a:ext cx="4324737" cy="2877632"/>
          </a:xfrm>
        </p:spPr>
        <p:txBody>
          <a:bodyPr>
            <a:normAutofit/>
          </a:bodyPr>
          <a:lstStyle/>
          <a:p>
            <a:r>
              <a:rPr lang="sv-SE" sz="5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Adolfsberg</a:t>
            </a:r>
            <a:r>
              <a:rPr lang="sv-SE" sz="5400" dirty="0">
                <a:solidFill>
                  <a:schemeClr val="bg1"/>
                </a:solidFill>
              </a:rPr>
              <a:t> IK F09/10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29B78AF-5009-4EB5-9AAE-77F5ED2D34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42763" y="4863054"/>
            <a:ext cx="4079551" cy="811604"/>
          </a:xfrm>
        </p:spPr>
        <p:txBody>
          <a:bodyPr>
            <a:normAutofit/>
          </a:bodyPr>
          <a:lstStyle/>
          <a:p>
            <a:r>
              <a:rPr lang="sv-SE" sz="2000" b="1">
                <a:solidFill>
                  <a:schemeClr val="bg1"/>
                </a:solidFill>
              </a:rPr>
              <a:t>Föräldramöte</a:t>
            </a:r>
          </a:p>
          <a:p>
            <a:r>
              <a:rPr lang="sv-SE" sz="2000">
                <a:solidFill>
                  <a:schemeClr val="bg1"/>
                </a:solidFill>
              </a:rPr>
              <a:t>2023-03-30</a:t>
            </a:r>
          </a:p>
        </p:txBody>
      </p:sp>
      <p:grpSp>
        <p:nvGrpSpPr>
          <p:cNvPr id="1060" name="Group 1059">
            <a:extLst>
              <a:ext uri="{FF2B5EF4-FFF2-40B4-BE49-F238E27FC236}">
                <a16:creationId xmlns:a16="http://schemas.microsoft.com/office/drawing/2014/main" id="{78A6A50F-EF16-474F-9BD1-2D663EBEA2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65353"/>
            <a:ext cx="1861854" cy="717514"/>
            <a:chOff x="0" y="1065353"/>
            <a:chExt cx="1861854" cy="717514"/>
          </a:xfrm>
          <a:solidFill>
            <a:schemeClr val="bg1"/>
          </a:solidFill>
        </p:grpSpPr>
        <p:sp>
          <p:nvSpPr>
            <p:cNvPr id="1061" name="Freeform: Shape 1060">
              <a:extLst>
                <a:ext uri="{FF2B5EF4-FFF2-40B4-BE49-F238E27FC236}">
                  <a16:creationId xmlns:a16="http://schemas.microsoft.com/office/drawing/2014/main" id="{1AA37927-0235-4A56-8680-D7B367160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06535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062" name="Freeform: Shape 1061">
              <a:extLst>
                <a:ext uri="{FF2B5EF4-FFF2-40B4-BE49-F238E27FC236}">
                  <a16:creationId xmlns:a16="http://schemas.microsoft.com/office/drawing/2014/main" id="{0D5F1B50-7A4C-4505-93E5-35FB75146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50508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pic>
        <p:nvPicPr>
          <p:cNvPr id="1026" name="Picture 2" descr="https://d01.fogis.se/svenskfotboll.se/ImageVault/Images/id_62271/width_250/scope_0/ImageVaultHandler.aspx190303103635-uq">
            <a:extLst>
              <a:ext uri="{FF2B5EF4-FFF2-40B4-BE49-F238E27FC236}">
                <a16:creationId xmlns:a16="http://schemas.microsoft.com/office/drawing/2014/main" id="{26C81025-788E-4B74-BD43-521FAB66C3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37500" y="1582430"/>
            <a:ext cx="2560781" cy="1444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64" name="Graphic 185">
            <a:extLst>
              <a:ext uri="{FF2B5EF4-FFF2-40B4-BE49-F238E27FC236}">
                <a16:creationId xmlns:a16="http://schemas.microsoft.com/office/drawing/2014/main" id="{4717BE92-F93B-41D0-A644-64F6E524C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6418" y="4140693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1065" name="Freeform: Shape 1064">
              <a:extLst>
                <a:ext uri="{FF2B5EF4-FFF2-40B4-BE49-F238E27FC236}">
                  <a16:creationId xmlns:a16="http://schemas.microsoft.com/office/drawing/2014/main" id="{5CA26306-9FAA-4D01-957F-3E9B25A25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6" name="Freeform: Shape 1065">
              <a:extLst>
                <a:ext uri="{FF2B5EF4-FFF2-40B4-BE49-F238E27FC236}">
                  <a16:creationId xmlns:a16="http://schemas.microsoft.com/office/drawing/2014/main" id="{0A458C4D-E6E4-42CA-BC7C-301BFBAA70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7" name="Freeform: Shape 1066">
              <a:extLst>
                <a:ext uri="{FF2B5EF4-FFF2-40B4-BE49-F238E27FC236}">
                  <a16:creationId xmlns:a16="http://schemas.microsoft.com/office/drawing/2014/main" id="{0CDA802E-5743-4261-84A2-D9D8F19A37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8" name="Freeform: Shape 1067">
              <a:extLst>
                <a:ext uri="{FF2B5EF4-FFF2-40B4-BE49-F238E27FC236}">
                  <a16:creationId xmlns:a16="http://schemas.microsoft.com/office/drawing/2014/main" id="{8FCFC560-017D-4F70-ADE9-00A770915F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9" name="Freeform: Shape 1068">
              <a:extLst>
                <a:ext uri="{FF2B5EF4-FFF2-40B4-BE49-F238E27FC236}">
                  <a16:creationId xmlns:a16="http://schemas.microsoft.com/office/drawing/2014/main" id="{365F55DD-D975-452E-9674-461DBDBDEC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071" name="Oval 1070">
            <a:extLst>
              <a:ext uri="{FF2B5EF4-FFF2-40B4-BE49-F238E27FC236}">
                <a16:creationId xmlns:a16="http://schemas.microsoft.com/office/drawing/2014/main" id="{D245B05D-DA60-40E2-8A0A-B078C91D7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5735" y="4917084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73" name="Oval 1072">
            <a:extLst>
              <a:ext uri="{FF2B5EF4-FFF2-40B4-BE49-F238E27FC236}">
                <a16:creationId xmlns:a16="http://schemas.microsoft.com/office/drawing/2014/main" id="{401FD61C-FC3A-43C0-9641-28B0C1A542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5735" y="4917084"/>
            <a:ext cx="319941" cy="31994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33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98F79A4-A6C7-4101-B1E9-27E05CB7CF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8E6B59D-B944-4DBF-8E31-2FE68DE45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8900" y="633046"/>
            <a:ext cx="4962525" cy="1314996"/>
          </a:xfrm>
        </p:spPr>
        <p:txBody>
          <a:bodyPr anchor="b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5. Seriespel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9AFCB35-9C04-4524-A0B1-57FF6865D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2656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11AD2AD-0BA0-4DD3-8EEA-84686A0E7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2391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99A17E-0948-410A-8BB2-2F8791B87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675" y="2125737"/>
            <a:ext cx="7467600" cy="40444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2400" dirty="0">
              <a:solidFill>
                <a:schemeClr val="bg1"/>
              </a:solidFill>
            </a:endParaRPr>
          </a:p>
          <a:p>
            <a:r>
              <a:rPr lang="sv-SE" sz="2400" dirty="0">
                <a:solidFill>
                  <a:schemeClr val="bg1"/>
                </a:solidFill>
              </a:rPr>
              <a:t>Varje lag ska spela 7 matcher var. (v18-v26)</a:t>
            </a:r>
          </a:p>
          <a:p>
            <a:r>
              <a:rPr lang="sv-SE" sz="2400" dirty="0">
                <a:solidFill>
                  <a:schemeClr val="bg1"/>
                </a:solidFill>
              </a:rPr>
              <a:t>Fastställda matchdagar är onsdagar och torsdagar och domare tillsätts av förbundet.</a:t>
            </a:r>
          </a:p>
          <a:p>
            <a:r>
              <a:rPr lang="sv-SE" sz="2400" dirty="0">
                <a:solidFill>
                  <a:schemeClr val="bg1"/>
                </a:solidFill>
              </a:rPr>
              <a:t>Två fasta lag kommer att delas baserat på ”kompishäng”. </a:t>
            </a:r>
          </a:p>
          <a:p>
            <a:r>
              <a:rPr lang="sv-SE" sz="2400" dirty="0">
                <a:solidFill>
                  <a:schemeClr val="bg1"/>
                </a:solidFill>
              </a:rPr>
              <a:t>Många matcher så stor chans för extra matcher.</a:t>
            </a:r>
          </a:p>
          <a:p>
            <a:pPr marL="0" indent="0">
              <a:buNone/>
            </a:pPr>
            <a:endParaRPr lang="sv-SE" sz="2400" dirty="0">
              <a:solidFill>
                <a:schemeClr val="bg1"/>
              </a:solidFill>
            </a:endParaRPr>
          </a:p>
          <a:p>
            <a:endParaRPr lang="sv-SE" sz="2400" dirty="0">
              <a:solidFill>
                <a:schemeClr val="bg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3C8019B-3985-409B-9B87-494B974EE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E5C5460-229E-46C8-A712-CC3179854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B85A4DB3-61AA-49A1-85A9-B3397CD51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9" name="Graphic 185">
            <a:extLst>
              <a:ext uri="{FF2B5EF4-FFF2-40B4-BE49-F238E27FC236}">
                <a16:creationId xmlns:a16="http://schemas.microsoft.com/office/drawing/2014/main" id="{0C156BF8-7FF7-440F-BE2B-417DFFE8B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7067280-C3E7-4DF6-A345-B9FEF6EF8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8365A8-666B-4417-9D3C-554E6E6B2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1CAAFA-0A31-4308-AB9F-B1C84ABDF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6AB1D25-144D-4BB4-A45C-60B8A094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69F0FB4-779A-48FC-AC33-784F177C9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58031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8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547131-81B2-49E2-9093-31610E504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546" y="377067"/>
            <a:ext cx="6173410" cy="1158857"/>
          </a:xfrm>
        </p:spPr>
        <p:txBody>
          <a:bodyPr anchor="b">
            <a:normAutofit/>
          </a:bodyPr>
          <a:lstStyle/>
          <a:p>
            <a:r>
              <a:rPr lang="sv-SE">
                <a:solidFill>
                  <a:schemeClr val="bg1"/>
                </a:solidFill>
              </a:rPr>
              <a:t>6. Laget.se/kallelser</a:t>
            </a:r>
          </a:p>
        </p:txBody>
      </p:sp>
      <p:grpSp>
        <p:nvGrpSpPr>
          <p:cNvPr id="34" name="Graphic 38">
            <a:extLst>
              <a:ext uri="{FF2B5EF4-FFF2-40B4-BE49-F238E27FC236}">
                <a16:creationId xmlns:a16="http://schemas.microsoft.com/office/drawing/2014/main" id="{9742E72B-7FDB-4BC3-84CE-9A8675647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96583" y="975545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35" name="Freeform: Shape 11">
              <a:extLst>
                <a:ext uri="{FF2B5EF4-FFF2-40B4-BE49-F238E27FC236}">
                  <a16:creationId xmlns:a16="http://schemas.microsoft.com/office/drawing/2014/main" id="{9E41CB4E-1ACC-413B-9806-FF276C0F0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12">
              <a:extLst>
                <a:ext uri="{FF2B5EF4-FFF2-40B4-BE49-F238E27FC236}">
                  <a16:creationId xmlns:a16="http://schemas.microsoft.com/office/drawing/2014/main" id="{29B54E44-06C0-461C-A803-0F535321AD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7" name="Oval 14">
            <a:extLst>
              <a:ext uri="{FF2B5EF4-FFF2-40B4-BE49-F238E27FC236}">
                <a16:creationId xmlns:a16="http://schemas.microsoft.com/office/drawing/2014/main" id="{09645E15-CD1B-4EAA-B2F2-D41E53CA4E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59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Oval 16">
            <a:extLst>
              <a:ext uri="{FF2B5EF4-FFF2-40B4-BE49-F238E27FC236}">
                <a16:creationId xmlns:a16="http://schemas.microsoft.com/office/drawing/2014/main" id="{0C571069-A359-469A-98CD-9458DBAA0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59" y="4752208"/>
            <a:ext cx="365021" cy="36502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2" descr="https://d01.fogis.se/svenskfotboll.se/ImageVault/Images/id_62271/width_250/scope_0/ImageVaultHandler.aspx190303103635-uq">
            <a:extLst>
              <a:ext uri="{FF2B5EF4-FFF2-40B4-BE49-F238E27FC236}">
                <a16:creationId xmlns:a16="http://schemas.microsoft.com/office/drawing/2014/main" id="{519573B3-8CDD-4691-BFC2-2C8693B4D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6293" y="2426478"/>
            <a:ext cx="3555043" cy="2005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Graphic 4">
            <a:extLst>
              <a:ext uri="{FF2B5EF4-FFF2-40B4-BE49-F238E27FC236}">
                <a16:creationId xmlns:a16="http://schemas.microsoft.com/office/drawing/2014/main" id="{A61BDD87-32CE-4DE2-AAE1-62C2F4793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4903343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F0F3645-6645-44FD-A4C7-06D41C0991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20">
              <a:extLst>
                <a:ext uri="{FF2B5EF4-FFF2-40B4-BE49-F238E27FC236}">
                  <a16:creationId xmlns:a16="http://schemas.microsoft.com/office/drawing/2014/main" id="{65458736-D4A2-40D4-9420-C40AEB2AB5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21">
              <a:extLst>
                <a:ext uri="{FF2B5EF4-FFF2-40B4-BE49-F238E27FC236}">
                  <a16:creationId xmlns:a16="http://schemas.microsoft.com/office/drawing/2014/main" id="{768FA6A4-209B-443A-9CF2-FFDC90EC3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22">
              <a:extLst>
                <a:ext uri="{FF2B5EF4-FFF2-40B4-BE49-F238E27FC236}">
                  <a16:creationId xmlns:a16="http://schemas.microsoft.com/office/drawing/2014/main" id="{EEB0A6C9-E0F4-403E-8FB7-5FF4F1F64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23">
              <a:extLst>
                <a:ext uri="{FF2B5EF4-FFF2-40B4-BE49-F238E27FC236}">
                  <a16:creationId xmlns:a16="http://schemas.microsoft.com/office/drawing/2014/main" id="{6DA5950E-75DA-4E34-99EB-8982548700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24">
              <a:extLst>
                <a:ext uri="{FF2B5EF4-FFF2-40B4-BE49-F238E27FC236}">
                  <a16:creationId xmlns:a16="http://schemas.microsoft.com/office/drawing/2014/main" id="{6F609E6F-709D-42D6-8E54-91E37E2B1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25">
              <a:extLst>
                <a:ext uri="{FF2B5EF4-FFF2-40B4-BE49-F238E27FC236}">
                  <a16:creationId xmlns:a16="http://schemas.microsoft.com/office/drawing/2014/main" id="{0C4707FB-9E68-4EBA-A4E0-4516F15061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799771A-5CA8-4CCE-B4F5-FE8C20379A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61D636C-9A38-466B-BD92-39795F493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99F3BD6-49A2-4D64-A3C0-8EFCEF9D9D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ABC753B-C028-4FCD-9D53-2BDBB2644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A8F316F-3B46-4F37-AB8C-E69368303B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636F8A8-BD35-4E0B-901B-1589A0534D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8A80E5-D7A3-4B5B-8079-0E1F360EC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2329" y="1747592"/>
            <a:ext cx="6359712" cy="4351338"/>
          </a:xfrm>
        </p:spPr>
        <p:txBody>
          <a:bodyPr>
            <a:normAutofit/>
          </a:bodyPr>
          <a:lstStyle/>
          <a:p>
            <a:r>
              <a:rPr lang="sv-SE" sz="2400" dirty="0">
                <a:solidFill>
                  <a:schemeClr val="bg1"/>
                </a:solidFill>
              </a:rPr>
              <a:t>Ange i gästboken om tjejerna ej kommer på träning. Stående förhinder på en viss träningsdag kan meddelas en gång så får vi koll.</a:t>
            </a:r>
          </a:p>
          <a:p>
            <a:r>
              <a:rPr lang="sv-SE" sz="2400" dirty="0">
                <a:solidFill>
                  <a:schemeClr val="bg1"/>
                </a:solidFill>
              </a:rPr>
              <a:t>Kallelser till matcher. Svara gärna så snabbt som möjligt. Uteblivet svar tolkas som nej och vi kommer ta in ersättare. </a:t>
            </a:r>
          </a:p>
          <a:p>
            <a:r>
              <a:rPr lang="sv-SE" sz="2400" dirty="0">
                <a:solidFill>
                  <a:schemeClr val="bg1"/>
                </a:solidFill>
              </a:rPr>
              <a:t>Hela och fräscha spelare önskas till match. </a:t>
            </a:r>
          </a:p>
          <a:p>
            <a:r>
              <a:rPr lang="sv-SE" sz="2400" dirty="0">
                <a:solidFill>
                  <a:schemeClr val="bg1"/>
                </a:solidFill>
              </a:rPr>
              <a:t>Vänligen se över era kontaktuppgifter.</a:t>
            </a:r>
          </a:p>
        </p:txBody>
      </p:sp>
    </p:spTree>
    <p:extLst>
      <p:ext uri="{BB962C8B-B14F-4D97-AF65-F5344CB8AC3E}">
        <p14:creationId xmlns:p14="http://schemas.microsoft.com/office/powerpoint/2010/main" val="2121804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8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547131-81B2-49E2-9093-31610E504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0605" y="396117"/>
            <a:ext cx="6283351" cy="1158857"/>
          </a:xfrm>
        </p:spPr>
        <p:txBody>
          <a:bodyPr anchor="b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7. ÖrebroCupen</a:t>
            </a:r>
          </a:p>
        </p:txBody>
      </p:sp>
      <p:grpSp>
        <p:nvGrpSpPr>
          <p:cNvPr id="34" name="Graphic 38">
            <a:extLst>
              <a:ext uri="{FF2B5EF4-FFF2-40B4-BE49-F238E27FC236}">
                <a16:creationId xmlns:a16="http://schemas.microsoft.com/office/drawing/2014/main" id="{9742E72B-7FDB-4BC3-84CE-9A8675647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96583" y="975545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35" name="Freeform: Shape 11">
              <a:extLst>
                <a:ext uri="{FF2B5EF4-FFF2-40B4-BE49-F238E27FC236}">
                  <a16:creationId xmlns:a16="http://schemas.microsoft.com/office/drawing/2014/main" id="{9E41CB4E-1ACC-413B-9806-FF276C0F0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12">
              <a:extLst>
                <a:ext uri="{FF2B5EF4-FFF2-40B4-BE49-F238E27FC236}">
                  <a16:creationId xmlns:a16="http://schemas.microsoft.com/office/drawing/2014/main" id="{29B54E44-06C0-461C-A803-0F535321AD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7" name="Oval 14">
            <a:extLst>
              <a:ext uri="{FF2B5EF4-FFF2-40B4-BE49-F238E27FC236}">
                <a16:creationId xmlns:a16="http://schemas.microsoft.com/office/drawing/2014/main" id="{09645E15-CD1B-4EAA-B2F2-D41E53CA4E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59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Oval 16">
            <a:extLst>
              <a:ext uri="{FF2B5EF4-FFF2-40B4-BE49-F238E27FC236}">
                <a16:creationId xmlns:a16="http://schemas.microsoft.com/office/drawing/2014/main" id="{0C571069-A359-469A-98CD-9458DBAA0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59" y="4752208"/>
            <a:ext cx="365021" cy="36502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2" descr="https://d01.fogis.se/svenskfotboll.se/ImageVault/Images/id_62271/width_250/scope_0/ImageVaultHandler.aspx190303103635-uq">
            <a:extLst>
              <a:ext uri="{FF2B5EF4-FFF2-40B4-BE49-F238E27FC236}">
                <a16:creationId xmlns:a16="http://schemas.microsoft.com/office/drawing/2014/main" id="{519573B3-8CDD-4691-BFC2-2C8693B4D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6293" y="2426478"/>
            <a:ext cx="3555043" cy="2005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Graphic 4">
            <a:extLst>
              <a:ext uri="{FF2B5EF4-FFF2-40B4-BE49-F238E27FC236}">
                <a16:creationId xmlns:a16="http://schemas.microsoft.com/office/drawing/2014/main" id="{A61BDD87-32CE-4DE2-AAE1-62C2F4793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4903343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F0F3645-6645-44FD-A4C7-06D41C0991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20">
              <a:extLst>
                <a:ext uri="{FF2B5EF4-FFF2-40B4-BE49-F238E27FC236}">
                  <a16:creationId xmlns:a16="http://schemas.microsoft.com/office/drawing/2014/main" id="{65458736-D4A2-40D4-9420-C40AEB2AB5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21">
              <a:extLst>
                <a:ext uri="{FF2B5EF4-FFF2-40B4-BE49-F238E27FC236}">
                  <a16:creationId xmlns:a16="http://schemas.microsoft.com/office/drawing/2014/main" id="{768FA6A4-209B-443A-9CF2-FFDC90EC3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22">
              <a:extLst>
                <a:ext uri="{FF2B5EF4-FFF2-40B4-BE49-F238E27FC236}">
                  <a16:creationId xmlns:a16="http://schemas.microsoft.com/office/drawing/2014/main" id="{EEB0A6C9-E0F4-403E-8FB7-5FF4F1F64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23">
              <a:extLst>
                <a:ext uri="{FF2B5EF4-FFF2-40B4-BE49-F238E27FC236}">
                  <a16:creationId xmlns:a16="http://schemas.microsoft.com/office/drawing/2014/main" id="{6DA5950E-75DA-4E34-99EB-8982548700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24">
              <a:extLst>
                <a:ext uri="{FF2B5EF4-FFF2-40B4-BE49-F238E27FC236}">
                  <a16:creationId xmlns:a16="http://schemas.microsoft.com/office/drawing/2014/main" id="{6F609E6F-709D-42D6-8E54-91E37E2B1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25">
              <a:extLst>
                <a:ext uri="{FF2B5EF4-FFF2-40B4-BE49-F238E27FC236}">
                  <a16:creationId xmlns:a16="http://schemas.microsoft.com/office/drawing/2014/main" id="{0C4707FB-9E68-4EBA-A4E0-4516F15061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799771A-5CA8-4CCE-B4F5-FE8C20379A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61D636C-9A38-466B-BD92-39795F493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99F3BD6-49A2-4D64-A3C0-8EFCEF9D9D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ABC753B-C028-4FCD-9D53-2BDBB2644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A8F316F-3B46-4F37-AB8C-E69368303B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636F8A8-BD35-4E0B-901B-1589A0534D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8A80E5-D7A3-4B5B-8079-0E1F360EC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4863" y="1747592"/>
            <a:ext cx="6259094" cy="4351338"/>
          </a:xfrm>
        </p:spPr>
        <p:txBody>
          <a:bodyPr>
            <a:normAutofit/>
          </a:bodyPr>
          <a:lstStyle/>
          <a:p>
            <a:r>
              <a:rPr lang="sv-SE" sz="2400" dirty="0">
                <a:solidFill>
                  <a:schemeClr val="bg1"/>
                </a:solidFill>
              </a:rPr>
              <a:t>Spelas 16-18/6</a:t>
            </a:r>
          </a:p>
          <a:p>
            <a:r>
              <a:rPr lang="sv-SE" sz="2400" dirty="0">
                <a:solidFill>
                  <a:schemeClr val="bg1"/>
                </a:solidFill>
              </a:rPr>
              <a:t>Två lag anmälda i födda 2010.</a:t>
            </a:r>
          </a:p>
          <a:p>
            <a:r>
              <a:rPr lang="sv-SE" sz="2400" dirty="0">
                <a:solidFill>
                  <a:schemeClr val="bg1"/>
                </a:solidFill>
              </a:rPr>
              <a:t>Ev dubblering här också  beroende på intresse.</a:t>
            </a:r>
          </a:p>
          <a:p>
            <a:r>
              <a:rPr lang="sv-SE" sz="2400" dirty="0">
                <a:solidFill>
                  <a:schemeClr val="bg1"/>
                </a:solidFill>
              </a:rPr>
              <a:t>Förhoppningsvis någon lagaktivitet i samband med cupen om spelschema tillåter. </a:t>
            </a:r>
          </a:p>
        </p:txBody>
      </p:sp>
    </p:spTree>
    <p:extLst>
      <p:ext uri="{BB962C8B-B14F-4D97-AF65-F5344CB8AC3E}">
        <p14:creationId xmlns:p14="http://schemas.microsoft.com/office/powerpoint/2010/main" val="2318609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8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547131-81B2-49E2-9093-31610E504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1337" y="396117"/>
            <a:ext cx="6281988" cy="1158857"/>
          </a:xfrm>
        </p:spPr>
        <p:txBody>
          <a:bodyPr anchor="b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8. Skara Sommarland Cup</a:t>
            </a:r>
          </a:p>
        </p:txBody>
      </p:sp>
      <p:grpSp>
        <p:nvGrpSpPr>
          <p:cNvPr id="34" name="Graphic 38">
            <a:extLst>
              <a:ext uri="{FF2B5EF4-FFF2-40B4-BE49-F238E27FC236}">
                <a16:creationId xmlns:a16="http://schemas.microsoft.com/office/drawing/2014/main" id="{9742E72B-7FDB-4BC3-84CE-9A8675647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96583" y="975545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35" name="Freeform: Shape 11">
              <a:extLst>
                <a:ext uri="{FF2B5EF4-FFF2-40B4-BE49-F238E27FC236}">
                  <a16:creationId xmlns:a16="http://schemas.microsoft.com/office/drawing/2014/main" id="{9E41CB4E-1ACC-413B-9806-FF276C0F0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12">
              <a:extLst>
                <a:ext uri="{FF2B5EF4-FFF2-40B4-BE49-F238E27FC236}">
                  <a16:creationId xmlns:a16="http://schemas.microsoft.com/office/drawing/2014/main" id="{29B54E44-06C0-461C-A803-0F535321AD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7" name="Oval 14">
            <a:extLst>
              <a:ext uri="{FF2B5EF4-FFF2-40B4-BE49-F238E27FC236}">
                <a16:creationId xmlns:a16="http://schemas.microsoft.com/office/drawing/2014/main" id="{09645E15-CD1B-4EAA-B2F2-D41E53CA4E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59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Oval 16">
            <a:extLst>
              <a:ext uri="{FF2B5EF4-FFF2-40B4-BE49-F238E27FC236}">
                <a16:creationId xmlns:a16="http://schemas.microsoft.com/office/drawing/2014/main" id="{0C571069-A359-469A-98CD-9458DBAA0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59" y="4752208"/>
            <a:ext cx="365021" cy="36502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2" descr="https://d01.fogis.se/svenskfotboll.se/ImageVault/Images/id_62271/width_250/scope_0/ImageVaultHandler.aspx190303103635-uq">
            <a:extLst>
              <a:ext uri="{FF2B5EF4-FFF2-40B4-BE49-F238E27FC236}">
                <a16:creationId xmlns:a16="http://schemas.microsoft.com/office/drawing/2014/main" id="{519573B3-8CDD-4691-BFC2-2C8693B4D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6293" y="2426478"/>
            <a:ext cx="3555043" cy="2005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Graphic 4">
            <a:extLst>
              <a:ext uri="{FF2B5EF4-FFF2-40B4-BE49-F238E27FC236}">
                <a16:creationId xmlns:a16="http://schemas.microsoft.com/office/drawing/2014/main" id="{A61BDD87-32CE-4DE2-AAE1-62C2F4793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4903343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F0F3645-6645-44FD-A4C7-06D41C0991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20">
              <a:extLst>
                <a:ext uri="{FF2B5EF4-FFF2-40B4-BE49-F238E27FC236}">
                  <a16:creationId xmlns:a16="http://schemas.microsoft.com/office/drawing/2014/main" id="{65458736-D4A2-40D4-9420-C40AEB2AB5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21">
              <a:extLst>
                <a:ext uri="{FF2B5EF4-FFF2-40B4-BE49-F238E27FC236}">
                  <a16:creationId xmlns:a16="http://schemas.microsoft.com/office/drawing/2014/main" id="{768FA6A4-209B-443A-9CF2-FFDC90EC3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22">
              <a:extLst>
                <a:ext uri="{FF2B5EF4-FFF2-40B4-BE49-F238E27FC236}">
                  <a16:creationId xmlns:a16="http://schemas.microsoft.com/office/drawing/2014/main" id="{EEB0A6C9-E0F4-403E-8FB7-5FF4F1F64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23">
              <a:extLst>
                <a:ext uri="{FF2B5EF4-FFF2-40B4-BE49-F238E27FC236}">
                  <a16:creationId xmlns:a16="http://schemas.microsoft.com/office/drawing/2014/main" id="{6DA5950E-75DA-4E34-99EB-8982548700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24">
              <a:extLst>
                <a:ext uri="{FF2B5EF4-FFF2-40B4-BE49-F238E27FC236}">
                  <a16:creationId xmlns:a16="http://schemas.microsoft.com/office/drawing/2014/main" id="{6F609E6F-709D-42D6-8E54-91E37E2B1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25">
              <a:extLst>
                <a:ext uri="{FF2B5EF4-FFF2-40B4-BE49-F238E27FC236}">
                  <a16:creationId xmlns:a16="http://schemas.microsoft.com/office/drawing/2014/main" id="{0C4707FB-9E68-4EBA-A4E0-4516F15061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799771A-5CA8-4CCE-B4F5-FE8C20379A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61D636C-9A38-466B-BD92-39795F493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99F3BD6-49A2-4D64-A3C0-8EFCEF9D9D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ABC753B-C028-4FCD-9D53-2BDBB2644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A8F316F-3B46-4F37-AB8C-E69368303B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636F8A8-BD35-4E0B-901B-1589A0534D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8A80E5-D7A3-4B5B-8079-0E1F360EC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368" y="1747592"/>
            <a:ext cx="6480681" cy="4351338"/>
          </a:xfrm>
        </p:spPr>
        <p:txBody>
          <a:bodyPr>
            <a:normAutofit/>
          </a:bodyPr>
          <a:lstStyle/>
          <a:p>
            <a:r>
              <a:rPr lang="sv-SE" sz="2400" dirty="0">
                <a:solidFill>
                  <a:schemeClr val="bg1"/>
                </a:solidFill>
              </a:rPr>
              <a:t>Trolig avresa 4/8 och hem 6/8.</a:t>
            </a:r>
          </a:p>
          <a:p>
            <a:r>
              <a:rPr lang="sv-SE" sz="2400" dirty="0">
                <a:solidFill>
                  <a:schemeClr val="bg1"/>
                </a:solidFill>
              </a:rPr>
              <a:t>Ett eller två lag?</a:t>
            </a:r>
          </a:p>
          <a:p>
            <a:r>
              <a:rPr lang="sv-SE" sz="2400" dirty="0">
                <a:solidFill>
                  <a:schemeClr val="bg1"/>
                </a:solidFill>
              </a:rPr>
              <a:t>Ett lag i 2010 klassen och ett i 2009 klassen så vi ev slipper och möta varandra?</a:t>
            </a:r>
          </a:p>
          <a:p>
            <a:r>
              <a:rPr lang="sv-SE" sz="2400" dirty="0">
                <a:solidFill>
                  <a:schemeClr val="bg1"/>
                </a:solidFill>
              </a:rPr>
              <a:t>Kostnad mellan 45 000-50 000kr inkl minibussar</a:t>
            </a:r>
          </a:p>
          <a:p>
            <a:r>
              <a:rPr lang="sv-SE" sz="2400" dirty="0">
                <a:solidFill>
                  <a:schemeClr val="bg1"/>
                </a:solidFill>
              </a:rPr>
              <a:t>Spelaravgift kommer tas ut.</a:t>
            </a:r>
          </a:p>
          <a:p>
            <a:r>
              <a:rPr lang="sv-SE" sz="2400" dirty="0">
                <a:solidFill>
                  <a:schemeClr val="bg1"/>
                </a:solidFill>
              </a:rPr>
              <a:t>Regelbunden träning för att få åka med.</a:t>
            </a:r>
          </a:p>
        </p:txBody>
      </p:sp>
    </p:spTree>
    <p:extLst>
      <p:ext uri="{BB962C8B-B14F-4D97-AF65-F5344CB8AC3E}">
        <p14:creationId xmlns:p14="http://schemas.microsoft.com/office/powerpoint/2010/main" val="3882526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8E6B59D-B944-4DBF-8E31-2FE68DE45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0605" y="275318"/>
            <a:ext cx="6963835" cy="1158857"/>
          </a:xfrm>
        </p:spPr>
        <p:txBody>
          <a:bodyPr anchor="b">
            <a:normAutofit/>
          </a:bodyPr>
          <a:lstStyle/>
          <a:p>
            <a:r>
              <a:rPr lang="sv-SE" sz="3700" dirty="0">
                <a:solidFill>
                  <a:schemeClr val="bg1"/>
                </a:solidFill>
              </a:rPr>
              <a:t>2. Försäljning/budget 2023.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9742E72B-7FDB-4BC3-84CE-9A8675647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96583" y="975545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E41CB4E-1ACC-413B-9806-FF276C0F0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9B54E44-06C0-461C-A803-0F535321AD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09645E15-CD1B-4EAA-B2F2-D41E53CA4E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59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C571069-A359-469A-98CD-9458DBAA0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59" y="4752208"/>
            <a:ext cx="365021" cy="36502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61BDD87-32CE-4DE2-AAE1-62C2F4793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4903343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F0F3645-6645-44FD-A4C7-06D41C0991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5458736-D4A2-40D4-9420-C40AEB2AB5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768FA6A4-209B-443A-9CF2-FFDC90EC3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EB0A6C9-E0F4-403E-8FB7-5FF4F1F64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DA5950E-75DA-4E34-99EB-8982548700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F609E6F-709D-42D6-8E54-91E37E2B1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C4707FB-9E68-4EBA-A4E0-4516F15061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799771A-5CA8-4CCE-B4F5-FE8C20379A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61D636C-9A38-466B-BD92-39795F493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99F3BD6-49A2-4D64-A3C0-8EFCEF9D9D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4ABC753B-C028-4FCD-9D53-2BDBB2644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DA8F316F-3B46-4F37-AB8C-E69368303B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636F8A8-BD35-4E0B-901B-1589A0534D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99A17E-0948-410A-8BB2-2F8791B87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1249" y="1747592"/>
            <a:ext cx="6272707" cy="4351338"/>
          </a:xfrm>
        </p:spPr>
        <p:txBody>
          <a:bodyPr>
            <a:normAutofit/>
          </a:bodyPr>
          <a:lstStyle/>
          <a:p>
            <a:r>
              <a:rPr lang="sv-SE">
                <a:solidFill>
                  <a:schemeClr val="bg1"/>
                </a:solidFill>
              </a:rPr>
              <a:t>Lagkassan i dagsläget är cirka 32000:-</a:t>
            </a:r>
          </a:p>
          <a:p>
            <a:r>
              <a:rPr lang="sv-SE">
                <a:solidFill>
                  <a:schemeClr val="bg1"/>
                </a:solidFill>
              </a:rPr>
              <a:t>Städdag 6/5</a:t>
            </a:r>
          </a:p>
          <a:p>
            <a:r>
              <a:rPr lang="sv-SE">
                <a:solidFill>
                  <a:schemeClr val="bg1"/>
                </a:solidFill>
              </a:rPr>
              <a:t>Kommande korvförsäljning.</a:t>
            </a:r>
          </a:p>
          <a:p>
            <a:pPr marL="0" indent="0">
              <a:buNone/>
            </a:pPr>
            <a:endParaRPr lang="sv-SE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v-SE">
              <a:solidFill>
                <a:schemeClr val="bg1"/>
              </a:solidFill>
            </a:endParaRP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C6052BC0-65E2-4905-ADED-AFC2602F1EF7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434598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67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547131-81B2-49E2-9093-31610E504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5" cy="1323439"/>
          </a:xfrm>
        </p:spPr>
        <p:txBody>
          <a:bodyPr anchor="t">
            <a:normAutofit/>
          </a:bodyPr>
          <a:lstStyle/>
          <a:p>
            <a:r>
              <a:rPr lang="sv-SE" sz="4000">
                <a:solidFill>
                  <a:schemeClr val="bg1"/>
                </a:solidFill>
              </a:rPr>
              <a:t>8. Övriga frågor/idéer.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203F03-6A99-B057-8EF8-E3016D4CE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4391025" cy="2454300"/>
          </a:xfrm>
        </p:spPr>
        <p:txBody>
          <a:bodyPr>
            <a:normAutofit/>
          </a:bodyPr>
          <a:lstStyle/>
          <a:p>
            <a:endParaRPr lang="sv-SE" sz="2400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4" name="Picture 2" descr="https://d01.fogis.se/svenskfotboll.se/ImageVault/Images/id_62271/width_250/scope_0/ImageVaultHandler.aspx190303103635-uq">
            <a:extLst>
              <a:ext uri="{FF2B5EF4-FFF2-40B4-BE49-F238E27FC236}">
                <a16:creationId xmlns:a16="http://schemas.microsoft.com/office/drawing/2014/main" id="{519573B3-8CDD-4691-BFC2-2C8693B4D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5999" y="1925893"/>
            <a:ext cx="5260976" cy="2967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23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21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1" name="Group 23">
            <a:extLst>
              <a:ext uri="{FF2B5EF4-FFF2-40B4-BE49-F238E27FC236}">
                <a16:creationId xmlns:a16="http://schemas.microsoft.com/office/drawing/2014/main" id="{2A638C7D-9088-41A9-88A0-7357157BC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31180" y="1109243"/>
            <a:ext cx="4842710" cy="4842710"/>
            <a:chOff x="1881974" y="1174396"/>
            <a:chExt cx="5290997" cy="5290997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714B173-1D32-4BBC-A685-1F5D257AB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25">
              <a:extLst>
                <a:ext uri="{FF2B5EF4-FFF2-40B4-BE49-F238E27FC236}">
                  <a16:creationId xmlns:a16="http://schemas.microsoft.com/office/drawing/2014/main" id="{BEF82DD1-2343-4F41-B6A7-A6489A713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chemeClr val="accent2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3" name="Oval 27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270" y="1095407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A72CAB2-51E3-4EDB-8155-608D1251B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4751" y="568517"/>
            <a:ext cx="6161004" cy="886379"/>
          </a:xfrm>
        </p:spPr>
        <p:txBody>
          <a:bodyPr>
            <a:normAutofit/>
          </a:bodyPr>
          <a:lstStyle/>
          <a:p>
            <a:r>
              <a:rPr lang="sv-SE">
                <a:solidFill>
                  <a:schemeClr val="bg1"/>
                </a:solidFill>
              </a:rPr>
              <a:t>Agenda</a:t>
            </a:r>
          </a:p>
        </p:txBody>
      </p:sp>
      <p:grpSp>
        <p:nvGrpSpPr>
          <p:cNvPr id="44" name="Group 29">
            <a:extLst>
              <a:ext uri="{FF2B5EF4-FFF2-40B4-BE49-F238E27FC236}">
                <a16:creationId xmlns:a16="http://schemas.microsoft.com/office/drawing/2014/main" id="{3F219210-B16A-47B6-9AA8-207DAFF37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45" name="Freeform: Shape 31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pic>
        <p:nvPicPr>
          <p:cNvPr id="4" name="Picture 2" descr="https://d01.fogis.se/svenskfotboll.se/ImageVault/Images/id_62271/width_250/scope_0/ImageVaultHandler.aspx190303103635-uq">
            <a:extLst>
              <a:ext uri="{FF2B5EF4-FFF2-40B4-BE49-F238E27FC236}">
                <a16:creationId xmlns:a16="http://schemas.microsoft.com/office/drawing/2014/main" id="{28D69855-C879-4A20-B2B5-AFDE9DF156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9077" y="2565593"/>
            <a:ext cx="3217333" cy="18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F7515E4-CC5F-465B-AA11-28660399C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820369"/>
            <a:ext cx="5217173" cy="435133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sz="2400" dirty="0">
                <a:solidFill>
                  <a:schemeClr val="bg1"/>
                </a:solidFill>
              </a:rPr>
              <a:t>Förstärkning på ledarsidan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>
                <a:solidFill>
                  <a:schemeClr val="bg1"/>
                </a:solidFill>
              </a:rPr>
              <a:t>Träningsnärvaro/intresse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>
                <a:solidFill>
                  <a:schemeClr val="bg1"/>
                </a:solidFill>
              </a:rPr>
              <a:t>Förväntningar från oss ledare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>
                <a:solidFill>
                  <a:schemeClr val="bg1"/>
                </a:solidFill>
              </a:rPr>
              <a:t>Träningar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>
                <a:solidFill>
                  <a:schemeClr val="bg1"/>
                </a:solidFill>
              </a:rPr>
              <a:t>Seriespel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>
                <a:solidFill>
                  <a:schemeClr val="bg1"/>
                </a:solidFill>
              </a:rPr>
              <a:t>Laget.se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>
                <a:solidFill>
                  <a:schemeClr val="bg1"/>
                </a:solidFill>
              </a:rPr>
              <a:t>ÖrebroCupen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>
                <a:solidFill>
                  <a:schemeClr val="bg1"/>
                </a:solidFill>
              </a:rPr>
              <a:t>Skara Sommarland Cup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>
                <a:solidFill>
                  <a:schemeClr val="bg1"/>
                </a:solidFill>
              </a:rPr>
              <a:t>Försäljningsaktiviteter/budget 2023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>
                <a:solidFill>
                  <a:schemeClr val="bg1"/>
                </a:solidFill>
              </a:rPr>
              <a:t>Övriga frågor/idéer</a:t>
            </a:r>
          </a:p>
        </p:txBody>
      </p:sp>
      <p:grpSp>
        <p:nvGrpSpPr>
          <p:cNvPr id="46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47" name="Freeform: Shape 34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35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36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31544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3EFF7B1-6CB7-47D1-AD37-B870CA2B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FA2962B-21B6-4689-A95D-A8FF6ADE4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745280D-ED36-41FE-8EB1-CE597C99C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117348" y="774914"/>
            <a:ext cx="304800" cy="429768"/>
            <a:chOff x="215328" y="-46937"/>
            <a:chExt cx="304800" cy="2773841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D26CEB3-5AE4-4088-AD63-396DB50F2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AA9279A-AD34-474C-834E-6BF658144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3589559-7D9A-4ECD-90BB-A5565E2DA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01B1A71-DCEA-4EB2-8133-98A2CD6F0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0E95A5C-1E97-41C3-9DEC-245FF6DEB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8D3C3374-C720-4FCD-B6CD-AEF1D1A6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639E2EF-4D23-4EA3-B29E-D6362FF72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730820A4-6CEA-4BF7-8DE4-F5B2D2EB2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F320E002-8AED-4D4F-A104-0585FFFB9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6A0BF3F3-3A09-42CE-9483-114BD01DD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B233BD5C-DFC7-4EB7-B348-7C9B5B8D0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A00D2CE1-35C1-46E6-BD59-CEE668BD9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58DCE86-9AE1-46D1-96D6-04B8B3EDF6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9B74739-D423-4F25-A976-0A6CD86D1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6018E700-FF08-42AA-9237-24E7A74AD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46B3488A-8A55-403E-B9C9-75AFA0CF53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5089B9D-BA8D-4A64-B95F-33940D9D6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E18403B7-F2C7-4C07-8522-21C319109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3B58CC6-A99E-43AF-A467-256F19287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FE97852-3A18-4317-B17E-8C45174F9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9D0BC6E-6D0B-4589-B1BF-372BAA383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530B892E-E062-4B0A-B79E-E55D36EC9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8D1A4DF9-C28A-4C0A-B273-702F0C488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48E6B59D-B944-4DBF-8E31-2FE68DE45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243" y="752476"/>
            <a:ext cx="4364833" cy="2895600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1.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Förstärkning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på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ledarsidan</a:t>
            </a:r>
            <a:endParaRPr lang="en-US" sz="4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1" name="Platshållare för innehåll 2">
            <a:extLst>
              <a:ext uri="{FF2B5EF4-FFF2-40B4-BE49-F238E27FC236}">
                <a16:creationId xmlns:a16="http://schemas.microsoft.com/office/drawing/2014/main" id="{FF056374-7242-9088-3310-AB78BCE5D5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2391360"/>
              </p:ext>
            </p:extLst>
          </p:nvPr>
        </p:nvGraphicFramePr>
        <p:xfrm>
          <a:off x="4915946" y="866585"/>
          <a:ext cx="7123653" cy="4705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06428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8E6B59D-B944-4DBF-8E31-2FE68DE45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5" cy="2711173"/>
          </a:xfrm>
        </p:spPr>
        <p:txBody>
          <a:bodyPr anchor="t">
            <a:normAutofit/>
          </a:bodyPr>
          <a:lstStyle/>
          <a:p>
            <a:r>
              <a:rPr lang="sv-SE" sz="3100" dirty="0">
                <a:solidFill>
                  <a:schemeClr val="bg1"/>
                </a:solidFill>
              </a:rPr>
              <a:t>2. Träningsnärvaro/intresse</a:t>
            </a:r>
            <a:br>
              <a:rPr lang="sv-SE" sz="3100" dirty="0">
                <a:solidFill>
                  <a:schemeClr val="bg1"/>
                </a:solidFill>
              </a:rPr>
            </a:br>
            <a:br>
              <a:rPr lang="sv-SE" sz="3100" dirty="0">
                <a:solidFill>
                  <a:schemeClr val="bg1"/>
                </a:solidFill>
              </a:rPr>
            </a:br>
            <a:r>
              <a:rPr lang="sv-SE" sz="1800" dirty="0">
                <a:solidFill>
                  <a:schemeClr val="bg1"/>
                </a:solidFill>
              </a:rPr>
              <a:t>(1/10 – 26/3)</a:t>
            </a:r>
            <a:endParaRPr lang="sv-SE" sz="3100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99A17E-0948-410A-8BB2-2F8791B87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89527"/>
            <a:ext cx="4391025" cy="27111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2400" dirty="0">
              <a:solidFill>
                <a:schemeClr val="bg1">
                  <a:alpha val="80000"/>
                </a:schemeClr>
              </a:solidFill>
            </a:endParaRPr>
          </a:p>
          <a:p>
            <a:endParaRPr lang="sv-SE" sz="2400" dirty="0">
              <a:solidFill>
                <a:schemeClr val="bg1">
                  <a:alpha val="80000"/>
                </a:schemeClr>
              </a:solidFill>
            </a:endParaRPr>
          </a:p>
          <a:p>
            <a:endParaRPr lang="sv-SE" sz="2400" dirty="0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7" name="Picture 6" descr="Chart&#10;&#10;Description automatically generated">
            <a:extLst>
              <a:ext uri="{FF2B5EF4-FFF2-40B4-BE49-F238E27FC236}">
                <a16:creationId xmlns:a16="http://schemas.microsoft.com/office/drawing/2014/main" id="{D86BAF58-C4B2-7FBB-E746-B1D3B6C5EC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03" r="14095" b="5987"/>
          <a:stretch/>
        </p:blipFill>
        <p:spPr>
          <a:xfrm>
            <a:off x="6223487" y="1439012"/>
            <a:ext cx="5006000" cy="3885463"/>
          </a:xfrm>
          <a:prstGeom prst="rect">
            <a:avLst/>
          </a:prstGeom>
        </p:spPr>
      </p:pic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C6052BC0-65E2-4905-ADED-AFC2602F1EF7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434598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5216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A3EFF7B1-6CB7-47D1-AD37-B870CA2B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FA2962B-21B6-4689-A95D-A8FF6ADE4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745280D-ED36-41FE-8EB1-CE597C99C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117348" y="774914"/>
            <a:ext cx="304800" cy="429768"/>
            <a:chOff x="215328" y="-46937"/>
            <a:chExt cx="304800" cy="2773841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D26CEB3-5AE4-4088-AD63-396DB50F2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AA9279A-AD34-474C-834E-6BF658144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3589559-7D9A-4ECD-90BB-A5565E2DA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01B1A71-DCEA-4EB2-8133-98A2CD6F0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0E95A5C-1E97-41C3-9DEC-245FF6DEB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8D3C3374-C720-4FCD-B6CD-AEF1D1A6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7639E2EF-4D23-4EA3-B29E-D6362FF72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30820A4-6CEA-4BF7-8DE4-F5B2D2EB2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320E002-8AED-4D4F-A104-0585FFFB9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A0BF3F3-3A09-42CE-9483-114BD01DD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B233BD5C-DFC7-4EB7-B348-7C9B5B8D0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A00D2CE1-35C1-46E6-BD59-CEE668BD9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A58DCE86-9AE1-46D1-96D6-04B8B3EDF6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9B74739-D423-4F25-A976-0A6CD86D1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6018E700-FF08-42AA-9237-24E7A74AD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6B3488A-8A55-403E-B9C9-75AFA0CF53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15089B9D-BA8D-4A64-B95F-33940D9D6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E18403B7-F2C7-4C07-8522-21C319109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23B58CC6-A99E-43AF-A467-256F19287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8FE97852-3A18-4317-B17E-8C45174F9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F9D0BC6E-6D0B-4589-B1BF-372BAA383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530B892E-E062-4B0A-B79E-E55D36EC9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D1A4DF9-C28A-4C0A-B273-702F0C488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48E6B59D-B944-4DBF-8E31-2FE68DE45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95992"/>
            <a:ext cx="4195140" cy="5638831"/>
          </a:xfrm>
          <a:noFill/>
        </p:spPr>
        <p:txBody>
          <a:bodyPr anchor="ctr">
            <a:normAutofit/>
          </a:bodyPr>
          <a:lstStyle/>
          <a:p>
            <a:r>
              <a:rPr lang="sv-SE" sz="2600"/>
              <a:t>2.Träningsnärvaro/intresse.</a:t>
            </a:r>
          </a:p>
        </p:txBody>
      </p:sp>
      <p:graphicFrame>
        <p:nvGraphicFramePr>
          <p:cNvPr id="27" name="Platshållare för innehåll 2">
            <a:extLst>
              <a:ext uri="{FF2B5EF4-FFF2-40B4-BE49-F238E27FC236}">
                <a16:creationId xmlns:a16="http://schemas.microsoft.com/office/drawing/2014/main" id="{6A75C5CF-2D0C-690D-5FE0-8FB2D8A74D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67612"/>
              </p:ext>
            </p:extLst>
          </p:nvPr>
        </p:nvGraphicFramePr>
        <p:xfrm>
          <a:off x="4915946" y="866585"/>
          <a:ext cx="7114129" cy="5056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5792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8E6B59D-B944-4DBF-8E31-2FE68DE45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3.Förväntningar från oss ledare inför våren.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2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4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99A17E-0948-410A-8BB2-2F8791B87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3810" y="1130846"/>
            <a:ext cx="6075290" cy="4351338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Låg energinivå på vissa tjejer ibland på träningar, se till så de får i sig bra energi innan. </a:t>
            </a:r>
          </a:p>
          <a:p>
            <a:r>
              <a:rPr lang="sv-SE" dirty="0">
                <a:solidFill>
                  <a:schemeClr val="bg1"/>
                </a:solidFill>
              </a:rPr>
              <a:t>Från första april kommer vi önska en mer regelbunden närvaro på träningarna. </a:t>
            </a:r>
          </a:p>
          <a:p>
            <a:r>
              <a:rPr lang="sv-SE" dirty="0">
                <a:solidFill>
                  <a:schemeClr val="bg1"/>
                </a:solidFill>
              </a:rPr>
              <a:t>Vi vet om att vissa tjejer dels har gymnastik/innebandy/padel osv, men där tänker vi att vi har en dialog. 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  <p:grpSp>
        <p:nvGrpSpPr>
          <p:cNvPr id="50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62791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2" name="Graphic 21" descr="Checkmark">
            <a:extLst>
              <a:ext uri="{FF2B5EF4-FFF2-40B4-BE49-F238E27FC236}">
                <a16:creationId xmlns:a16="http://schemas.microsoft.com/office/drawing/2014/main" id="{35658092-3EA2-675E-E9F5-C053B2F04D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20383" y="3104705"/>
            <a:ext cx="3217333" cy="3217333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134CC3FF-7AA4-46F4-8B24-2F9383D86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5511" y="805742"/>
            <a:ext cx="3647770" cy="3193211"/>
            <a:chOff x="1674895" y="1345036"/>
            <a:chExt cx="5428610" cy="4210939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75E42E8-8B96-4FF0-9DCC-7E2084C0F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8FEA8A4-ED0E-429C-884B-1599153B8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5" y="685805"/>
            <a:ext cx="3624947" cy="319321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8E6B59D-B944-4DBF-8E31-2FE68DE45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584" y="859808"/>
            <a:ext cx="3543197" cy="2878986"/>
          </a:xfrm>
        </p:spPr>
        <p:txBody>
          <a:bodyPr>
            <a:norm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4. Träningar</a:t>
            </a:r>
          </a:p>
        </p:txBody>
      </p:sp>
      <p:grpSp>
        <p:nvGrpSpPr>
          <p:cNvPr id="33" name="Graphic 4">
            <a:extLst>
              <a:ext uri="{FF2B5EF4-FFF2-40B4-BE49-F238E27FC236}">
                <a16:creationId xmlns:a16="http://schemas.microsoft.com/office/drawing/2014/main" id="{5F2AA49C-5AC0-41C7-BFAF-74B8D8293C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9048" y="2335801"/>
            <a:ext cx="849365" cy="849366"/>
            <a:chOff x="5829300" y="3162300"/>
            <a:chExt cx="532256" cy="532257"/>
          </a:xfrm>
          <a:solidFill>
            <a:srgbClr val="FFFFFF"/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8A750A0-64B5-41B2-B525-A914EB40B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8216C77-85C1-4BDC-87A8-7E75933205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471AED48-754E-41AC-9ECC-DB25976447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48005417-D297-404F-82A5-8C4393E85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17F942D6-2D0C-4894-81F0-6F81714BA4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4FAD802E-9670-4B80-876B-3FF64D29A1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38AF437-0BFB-40E4-ADA0-5749919AAC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F8BC9C3D-CBBE-4D29-9DAC-98B3CAF397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A7016629-22ED-494E-9205-594895DA9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BFF3CC1E-0ED4-4599-9B4E-F057769B96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65A4B3A-F9A7-4FA6-A7F3-EA08E0BA15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83B6A14-A56D-4B95-8395-89CF53A09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49F0868B-B193-43B6-BB1E-1FF72993EA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8" name="Graphic 4">
            <a:extLst>
              <a:ext uri="{FF2B5EF4-FFF2-40B4-BE49-F238E27FC236}">
                <a16:creationId xmlns:a16="http://schemas.microsoft.com/office/drawing/2014/main" id="{BB32367D-C4F2-49D5-A586-298C7CA82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9048" y="2335801"/>
            <a:ext cx="849365" cy="849366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E1FF7EE7-ACA2-4BFF-BA75-7FAE93FBB6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8647462E-B5E8-4F02-A1E4-BD0380A224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412CE109-6153-414A-B2D6-C4F9C6FA2E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DAF530F5-D68D-4BC8-8984-F1A8B5DEB6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2EB69747-F9DD-4B80-B488-D5565D0BC6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73AFB787-B8A4-4269-9DA9-FF4A660303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6E682D93-25A6-4D91-9A81-3F247BBEE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D5F48B5-53B4-4DA8-B929-6AFF506589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8CA195A3-2A74-4D13-A1B8-24765E26B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B98F1918-C39D-4713-AB21-685A944355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33592273-DEE6-42E1-B824-11D5443323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12D6F82B-B619-4D8B-85AE-0E57103BA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6246C574-90D4-412B-9444-203F7C83CD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99A17E-0948-410A-8BB2-2F8791B87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3338" y="1095374"/>
            <a:ext cx="6176262" cy="29035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Vi har för avsikt att träna 2 ggr per vecka.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Vi har ännu inte lagt önskemål om dagar.</a:t>
            </a:r>
          </a:p>
        </p:txBody>
      </p:sp>
    </p:spTree>
    <p:extLst>
      <p:ext uri="{BB962C8B-B14F-4D97-AF65-F5344CB8AC3E}">
        <p14:creationId xmlns:p14="http://schemas.microsoft.com/office/powerpoint/2010/main" val="1090536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6095990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5990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8E6B59D-B944-4DBF-8E31-2FE68DE45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4650" y="637763"/>
            <a:ext cx="4904900" cy="1627274"/>
          </a:xfrm>
        </p:spPr>
        <p:txBody>
          <a:bodyPr anchor="t">
            <a:normAutofit/>
          </a:bodyPr>
          <a:lstStyle/>
          <a:p>
            <a:r>
              <a:rPr lang="sv-SE" dirty="0"/>
              <a:t>5. Seriespel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4650" y="2267042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https://d01.fogis.se/svenskfotboll.se/ImageVault/Images/id_62271/width_250/scope_0/ImageVaultHandler.aspx190303103635-uq">
            <a:extLst>
              <a:ext uri="{FF2B5EF4-FFF2-40B4-BE49-F238E27FC236}">
                <a16:creationId xmlns:a16="http://schemas.microsoft.com/office/drawing/2014/main" id="{A4C486B2-7BA2-457A-827E-ED0ECC45F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5802" y="446705"/>
            <a:ext cx="4284407" cy="2416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CD3F5BA-F3C2-61ED-6B8D-FE2C4AF215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611" y="3506581"/>
            <a:ext cx="3528273" cy="2707949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99A17E-0948-410A-8BB2-2F8791B87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4641" y="2474804"/>
            <a:ext cx="4310702" cy="37397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127130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98F79A4-A6C7-4101-B1E9-27E05CB7CF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8E6B59D-B944-4DBF-8E31-2FE68DE45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252" y="633046"/>
            <a:ext cx="5016273" cy="1314996"/>
          </a:xfrm>
        </p:spPr>
        <p:txBody>
          <a:bodyPr anchor="b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5. Seriespel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9AFCB35-9C04-4524-A0B1-57FF6865D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2656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11AD2AD-0BA0-4DD3-8EEA-84686A0E7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2391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99A17E-0948-410A-8BB2-2F8791B87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8097" y="2125737"/>
            <a:ext cx="7459678" cy="40444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2400" dirty="0">
              <a:solidFill>
                <a:schemeClr val="bg1"/>
              </a:solidFill>
            </a:endParaRPr>
          </a:p>
          <a:p>
            <a:r>
              <a:rPr lang="sv-SE" sz="2400" dirty="0">
                <a:solidFill>
                  <a:schemeClr val="bg1"/>
                </a:solidFill>
              </a:rPr>
              <a:t>Två lag anmälda i olika nivåer. (Motsvarande de grupper vi spelade i förra året på 9-manna och 7-manna) </a:t>
            </a:r>
          </a:p>
          <a:p>
            <a:r>
              <a:rPr lang="sv-SE" sz="2400" dirty="0">
                <a:solidFill>
                  <a:schemeClr val="bg1"/>
                </a:solidFill>
              </a:rPr>
              <a:t>Skillnaden är att i nivå 2 är majoriteten av lagen helt nya på 9-mannaspel, medans en del lag i nivå 1 gör sitt sista år på 9-manna)</a:t>
            </a:r>
          </a:p>
          <a:p>
            <a:r>
              <a:rPr lang="sv-SE" sz="2400" dirty="0">
                <a:solidFill>
                  <a:schemeClr val="bg1"/>
                </a:solidFill>
              </a:rPr>
              <a:t>Är man född 2009 så är det redan nästa år dags för att spela 11-mannafotboll.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3C8019B-3985-409B-9B87-494B974EE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E5C5460-229E-46C8-A712-CC3179854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B85A4DB3-61AA-49A1-85A9-B3397CD51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9" name="Graphic 185">
            <a:extLst>
              <a:ext uri="{FF2B5EF4-FFF2-40B4-BE49-F238E27FC236}">
                <a16:creationId xmlns:a16="http://schemas.microsoft.com/office/drawing/2014/main" id="{0C156BF8-7FF7-440F-BE2B-417DFFE8B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7067280-C3E7-4DF6-A345-B9FEF6EF8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8365A8-666B-4417-9D3C-554E6E6B2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1CAAFA-0A31-4308-AB9F-B1C84ABDF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6AB1D25-144D-4BB4-A45C-60B8A094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69F0FB4-779A-48FC-AC33-784F177C9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2719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2115</TotalTime>
  <Words>566</Words>
  <Application>Microsoft Office PowerPoint</Application>
  <PresentationFormat>Widescreen</PresentationFormat>
  <Paragraphs>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Segoe UI</vt:lpstr>
      <vt:lpstr>Office-tema</vt:lpstr>
      <vt:lpstr>Adolfsberg IK F09/10</vt:lpstr>
      <vt:lpstr>Agenda</vt:lpstr>
      <vt:lpstr>1. Förstärkning på ledarsidan</vt:lpstr>
      <vt:lpstr>2. Träningsnärvaro/intresse  (1/10 – 26/3)</vt:lpstr>
      <vt:lpstr>2.Träningsnärvaro/intresse.</vt:lpstr>
      <vt:lpstr>3.Förväntningar från oss ledare inför våren.</vt:lpstr>
      <vt:lpstr>4. Träningar</vt:lpstr>
      <vt:lpstr>5. Seriespel</vt:lpstr>
      <vt:lpstr>5. Seriespel</vt:lpstr>
      <vt:lpstr>5. Seriespel</vt:lpstr>
      <vt:lpstr>6. Laget.se/kallelser</vt:lpstr>
      <vt:lpstr>7. ÖrebroCupen</vt:lpstr>
      <vt:lpstr>8. Skara Sommarland Cup</vt:lpstr>
      <vt:lpstr>2. Försäljning/budget 2023.</vt:lpstr>
      <vt:lpstr>8. Övriga frågor/idéer.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Adolfsberg IK F09/10</dc:title>
  <dc:creator>Fredrik Svartengren</dc:creator>
  <cp:lastModifiedBy>David Sparv</cp:lastModifiedBy>
  <cp:revision>44</cp:revision>
  <dcterms:created xsi:type="dcterms:W3CDTF">2019-05-01T11:23:40Z</dcterms:created>
  <dcterms:modified xsi:type="dcterms:W3CDTF">2023-06-04T15:48:57Z</dcterms:modified>
</cp:coreProperties>
</file>