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1494AC-C100-4C4D-8B86-DD2D0E028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03DC349-7035-594E-BAE4-615C106FD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29C301-A174-4948-A48B-4FFD297E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4FFF11-0149-EE4A-A62B-15010EE3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72611C-F7CE-CC44-A304-CCD80AB0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50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1FFA8-1881-E843-BD54-E2348ADD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6CF928-D989-1E4C-850F-770F0A9CD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275EC6-BA27-624F-B327-D0EB2A938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80FB8D-CB3F-6740-B819-EF48C994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D24692-B276-6C49-A76E-0D191BED2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507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8B3005D-317D-FC4B-8BEA-DCC4A3F72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A1FDC81-5864-024E-A476-6109B069F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93C6EC-5F96-AE44-8386-07CA9802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25677-851D-7644-8B36-87B06286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A56AFB-4089-F54E-9CF1-40256D81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048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CCFAC2-E01A-2748-93AE-038776AC8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7F23F6-5AEA-B54C-82BC-5EC926CCF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2B8A33-6C12-E946-ADC2-DEFAEB2E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33F8DA-6281-5340-9021-A6DB2657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E71A23-4DD4-7343-95FB-138D6D25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78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D8F4F6-E8F2-CB4D-880D-192128E0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2BECB-3B3F-3B44-A4C3-9EA7D3BFD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21A694-D693-A341-AD12-B6B9FE7C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A75992-3FB3-3D42-938E-BD0ACD415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5845CC-CAAF-DD43-B990-CEF9260C6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141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292208-ADBD-194D-AB3D-72E32904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D3A78-A0B1-9F48-890E-DD084D5F7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9F5F883-58F6-A04C-9E5B-5EF4C80A3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162DE39-3545-0443-8966-BA749B3F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752441E-3299-724C-83D2-C92E626B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904B98A-559C-0149-A3C7-F208B3277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50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5BD375-64F7-1141-93F8-F213F2603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6A6794-18FB-1846-BC10-57A03F65E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81482C-FAA3-3B4E-9880-0FD6EBB01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B68E41A-1C53-E049-911D-093E16EDD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D11ABB4-071B-B24D-AB0C-E3718447A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CAC2CAC-FF86-C84F-8230-38B1879FE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71A7693-154E-5342-8D63-3F1FD0265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1B88F70-3856-3649-932E-13E22D11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279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B67C7C-DEB2-1041-839F-C0630B90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3614E9F-AF87-8849-B7FA-B1597CF2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EE65D49-46C0-E44C-895A-3ABCA285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65C69FE-3BEB-CF46-8E7E-C9A4E789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62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A78DA9E-6608-A24C-936C-BB429D4A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DC2C672-727B-7245-AF5A-20D5E36D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90AFAF-4C29-9B4E-8FBC-C6C4D35F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23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E10E3-389E-D64C-8BB9-F41D39B0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C4FC06-4BF4-7D40-A462-D74D37F7B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22468-B01B-034E-8DDB-3C714DD88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FA564F7-CD91-FC4D-ACC3-AC1724EA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A5FD44A-8734-364D-8DB5-3DFB771C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A2BB2-85D7-FB4F-99FB-9EF811A1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879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D4421C-948F-9740-99B3-F36473360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8E7E93D-1CD3-DF4C-B2FA-5D7222EBA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FA13E5-6A7C-A849-8783-198C37438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EAD24A-A77D-2544-BDB5-CA099BCF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0266477-8077-0F41-8A58-EAFA2703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C5F9F4-90F3-164A-B80A-5ECDC48D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31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962F599-16B2-114E-AF64-3C769341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DFCC1DC-BFD1-D246-BD45-623F6C7F0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713AE3-60FF-E14F-AE66-DB86D5097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2F23-C5DE-E14D-BA2C-02D09FE829F5}" type="datetimeFigureOut">
              <a:rPr lang="sv-SE" smtClean="0"/>
              <a:t>2021-11-21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BFDAC0-2B70-F346-B4C7-5D8CDD675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E6FE74-4CAE-CD4B-B37D-953C366D6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2B3E-1CC1-A64C-A6A6-5CC2FBAFAB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76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AjpOeBoi4mkDXlr0jExdGe1HzOxDrASPFeOXFR4_Bf8/edit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2E6E21-1CF6-444F-A226-F360847DF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Länk </a:t>
            </a:r>
            <a:r>
              <a:rPr lang="sv-SE"/>
              <a:t>till allergilistan</a:t>
            </a:r>
            <a:br>
              <a:rPr lang="sv-SE"/>
            </a:b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A3ED410-CF78-F240-AD06-BA45E5174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https://docs.google.com/document/d/1AjpOeBoi4mkDXlr0jExdGe1HzOxDrASPFeOXFR4_Bf8/edit?usp=sharing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94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Macintosh PowerPoint</Application>
  <PresentationFormat>Bredbild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Länk till allergilistan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Länk till allergilistan </dc:title>
  <dc:creator>Bosse Holmstrom</dc:creator>
  <cp:lastModifiedBy>Bosse Holmstrom</cp:lastModifiedBy>
  <cp:revision>1</cp:revision>
  <dcterms:created xsi:type="dcterms:W3CDTF">2021-11-21T13:24:42Z</dcterms:created>
  <dcterms:modified xsi:type="dcterms:W3CDTF">2021-11-21T13:25:27Z</dcterms:modified>
</cp:coreProperties>
</file>