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96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872"/>
  </p:normalViewPr>
  <p:slideViewPr>
    <p:cSldViewPr snapToGrid="0" snapToObjects="1">
      <p:cViewPr>
        <p:scale>
          <a:sx n="94" d="100"/>
          <a:sy n="94" d="100"/>
        </p:scale>
        <p:origin x="1272" y="6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08797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608805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6416821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187977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0639253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5583844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207885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7385387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5925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2986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059531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52ED3-3C46-4C9A-9738-67B2D875E7E2}" type="datetime2">
              <a:rPr lang="en-US" smtClean="0"/>
              <a:pPr/>
              <a:t>Friday, November 12, 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6043-7A67-491B-98BC-F933DED722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6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7" r:id="rId1"/>
    <p:sldLayoutId id="2147483798" r:id="rId2"/>
    <p:sldLayoutId id="2147483799" r:id="rId3"/>
    <p:sldLayoutId id="2147483800" r:id="rId4"/>
    <p:sldLayoutId id="2147483801" r:id="rId5"/>
    <p:sldLayoutId id="2147483802" r:id="rId6"/>
    <p:sldLayoutId id="2147483803" r:id="rId7"/>
    <p:sldLayoutId id="2147483804" r:id="rId8"/>
    <p:sldLayoutId id="2147483805" r:id="rId9"/>
    <p:sldLayoutId id="2147483806" r:id="rId10"/>
    <p:sldLayoutId id="2147483807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document/d/1HG85xChGp6hK8yeDygpgwx_ZljPH0dzFqZAdOyDpQcw/edit?usp=sharing" TargetMode="Externa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4">
            <a:extLst>
              <a:ext uri="{FF2B5EF4-FFF2-40B4-BE49-F238E27FC236}">
                <a16:creationId xmlns:a16="http://schemas.microsoft.com/office/drawing/2014/main" id="{9C2CCFE9-B87D-7448-9540-EE9E71D32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Dokument länk 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737B0B74-BE34-C44A-B595-738B907BA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>
                <a:hlinkClick r:id="rId2"/>
              </a:rPr>
              <a:t>https://docs.google.com/document/d/1HG85xChGp6hK8yeDygpgwx_ZljPH0dzFqZAdOyDpQcw/edit?usp=sharing</a:t>
            </a:r>
            <a:endParaRPr lang="sv-SE" dirty="0"/>
          </a:p>
          <a:p>
            <a:endParaRPr lang="sv-SE" dirty="0"/>
          </a:p>
        </p:txBody>
      </p:sp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52FD5617-0370-8046-8FDF-DA9A48F74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sv-SE" dirty="0"/>
              <a:t>Julcupen 28-29 2021</a:t>
            </a:r>
          </a:p>
        </p:txBody>
      </p:sp>
    </p:spTree>
    <p:extLst>
      <p:ext uri="{BB962C8B-B14F-4D97-AF65-F5344CB8AC3E}">
        <p14:creationId xmlns:p14="http://schemas.microsoft.com/office/powerpoint/2010/main" val="167859590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{D863F194-23FC-6F4F-8901-565E090C51EA}tf16401369</Template>
  <TotalTime>12894</TotalTime>
  <Words>26</Words>
  <Application>Microsoft Macintosh PowerPoint</Application>
  <PresentationFormat>Bredbild</PresentationFormat>
  <Paragraphs>3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Calibri Light</vt:lpstr>
      <vt:lpstr>Rockwell</vt:lpstr>
      <vt:lpstr>Wingdings</vt:lpstr>
      <vt:lpstr>Atlas</vt:lpstr>
      <vt:lpstr>Dokument länk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Dokument länk </dc:title>
  <dc:creator>Bosse Holmstrom</dc:creator>
  <cp:lastModifiedBy>Bosse Holmstrom</cp:lastModifiedBy>
  <cp:revision>1</cp:revision>
  <dcterms:created xsi:type="dcterms:W3CDTF">2021-11-12T14:12:30Z</dcterms:created>
  <dcterms:modified xsi:type="dcterms:W3CDTF">2021-11-21T13:06:51Z</dcterms:modified>
</cp:coreProperties>
</file>