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72"/>
  </p:normalViewPr>
  <p:slideViewPr>
    <p:cSldViewPr snapToGrid="0" snapToObjects="1">
      <p:cViewPr>
        <p:scale>
          <a:sx n="94" d="100"/>
          <a:sy n="94" d="100"/>
        </p:scale>
        <p:origin x="127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E8352ED3-3C46-4C9A-9738-67B2D875E7E2}" type="datetime2">
              <a:rPr lang="en-US" smtClean="0"/>
              <a:pPr/>
              <a:t>Friday, November 12,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879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Friday, November 12,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0880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8352ED3-3C46-4C9A-9738-67B2D875E7E2}" type="datetime2">
              <a:rPr lang="en-US" smtClean="0"/>
              <a:pPr/>
              <a:t>Friday, November 12,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41682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Friday, November 12,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18797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8352ED3-3C46-4C9A-9738-67B2D875E7E2}" type="datetime2">
              <a:rPr lang="en-US" smtClean="0"/>
              <a:pPr/>
              <a:t>Friday, November 12,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3925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8352ED3-3C46-4C9A-9738-67B2D875E7E2}" type="datetime2">
              <a:rPr lang="en-US" smtClean="0"/>
              <a:pPr/>
              <a:t>Friday, November 12,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8384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8352ED3-3C46-4C9A-9738-67B2D875E7E2}" type="datetime2">
              <a:rPr lang="en-US" smtClean="0"/>
              <a:pPr/>
              <a:t>Friday, November 12,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7885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Friday, November 12,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38538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8352ED3-3C46-4C9A-9738-67B2D875E7E2}" type="datetime2">
              <a:rPr lang="en-US" smtClean="0"/>
              <a:pPr/>
              <a:t>Friday, November 12,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5925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Friday, November 12,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986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8352ED3-3C46-4C9A-9738-67B2D875E7E2}" type="datetime2">
              <a:rPr lang="en-US" smtClean="0"/>
              <a:pPr/>
              <a:t>Friday, November 12,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05953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Friday, November 12,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HG85xChGp6hK8yeDygpgwx_ZljPH0dzFqZAdOyDpQcw/edit?usp=sharing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C2CCFE9-B87D-7448-9540-EE9E71D32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Dokument länk 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37B0B74-BE34-C44A-B595-738B907BA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https://docs.google.com/document/d/1HG85xChGp6hK8yeDygpgwx_ZljPH0dzFqZAdOyDpQcw/edit?usp=sharing</a:t>
            </a:r>
            <a:endParaRPr lang="sv-SE" dirty="0"/>
          </a:p>
          <a:p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2FD5617-0370-8046-8FDF-DA9A48F74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v-SE" dirty="0"/>
              <a:t>Julcupen 28-29 2021</a:t>
            </a:r>
          </a:p>
        </p:txBody>
      </p:sp>
    </p:spTree>
    <p:extLst>
      <p:ext uri="{BB962C8B-B14F-4D97-AF65-F5344CB8AC3E}">
        <p14:creationId xmlns:p14="http://schemas.microsoft.com/office/powerpoint/2010/main" val="167859590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{D863F194-23FC-6F4F-8901-565E090C51EA}tf16401369</Template>
  <TotalTime>12894</TotalTime>
  <Words>26</Words>
  <Application>Microsoft Macintosh PowerPoint</Application>
  <PresentationFormat>Bredbild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Dokument länk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 länk </dc:title>
  <dc:creator>Bosse Holmstrom</dc:creator>
  <cp:lastModifiedBy>Bosse Holmstrom</cp:lastModifiedBy>
  <cp:revision>1</cp:revision>
  <dcterms:created xsi:type="dcterms:W3CDTF">2021-11-12T14:12:30Z</dcterms:created>
  <dcterms:modified xsi:type="dcterms:W3CDTF">2021-11-21T13:06:51Z</dcterms:modified>
</cp:coreProperties>
</file>