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58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62" r:id="rId16"/>
    <p:sldId id="263" r:id="rId17"/>
    <p:sldId id="260" r:id="rId18"/>
    <p:sldId id="261" r:id="rId19"/>
    <p:sldId id="265" r:id="rId20"/>
    <p:sldId id="259" r:id="rId21"/>
    <p:sldId id="277" r:id="rId22"/>
  </p:sldIdLst>
  <p:sldSz cx="12192000" cy="6858000"/>
  <p:notesSz cx="6858000" cy="9144000"/>
  <p:defaultTextStyle>
    <a:defPPr>
      <a:defRPr lang="en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142" d="100"/>
          <a:sy n="142" d="100"/>
        </p:scale>
        <p:origin x="156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9223E-405E-4AD9-BFFC-3AF6C9CCA2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F5AA9F-473A-4485-9F01-9EB97CEB2D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49A321-7D00-42FA-B194-AFA49899E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111AF-0EE8-46B4-AB76-DD6F5E8D2FB5}" type="datetimeFigureOut">
              <a:rPr lang="en-SE" smtClean="0"/>
              <a:t>2022-08-16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6D4903-73C4-4DF8-A122-A9AEF38BB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ADFD5A-97E1-4A37-9C99-D41159CBA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17A7E-EEE4-4BC6-A055-1E1FE1DC6228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1944795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1254E-510F-4AAD-8EE5-84668C231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CE7D70-5064-42CC-82D2-8797F2FF3F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83C601-0F02-452E-84B5-6FD7B7CF6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111AF-0EE8-46B4-AB76-DD6F5E8D2FB5}" type="datetimeFigureOut">
              <a:rPr lang="en-SE" smtClean="0"/>
              <a:t>2022-08-16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321213-9C76-46AF-9F12-84F18738F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12E026-BC11-4ACD-BAD5-23320E661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17A7E-EEE4-4BC6-A055-1E1FE1DC6228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152783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377E1A-51BC-4EA4-918C-47E66F1F74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796DF4-111C-476C-B1F6-F393229165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74F07C-BBA0-4277-BD35-9AAE51089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111AF-0EE8-46B4-AB76-DD6F5E8D2FB5}" type="datetimeFigureOut">
              <a:rPr lang="en-SE" smtClean="0"/>
              <a:t>2022-08-16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CA6927-8A0C-4151-9DE2-755CF8BBF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070014-728B-4738-BE99-BCAED8B43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17A7E-EEE4-4BC6-A055-1E1FE1DC6228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799604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ABBD3D-CE9D-4B12-AC8A-FB4ADB5A19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D3FDE8-055E-4CB2-B0FF-1DC1CF5D8A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F4F191-560B-467F-9A96-BF10C5066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111AF-0EE8-46B4-AB76-DD6F5E8D2FB5}" type="datetimeFigureOut">
              <a:rPr lang="en-SE" smtClean="0"/>
              <a:t>2022-08-16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D55F07-7C7B-470B-B7D1-D3D5FD547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E15DEC-20C7-4C9B-8919-E22136BC4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17A7E-EEE4-4BC6-A055-1E1FE1DC6228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112098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4A5D0-2B99-491E-812F-CA33D63B6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25BE42-EB9A-4941-859F-F76FCBB846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DC110E-70FB-468E-BEAD-9511FC499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111AF-0EE8-46B4-AB76-DD6F5E8D2FB5}" type="datetimeFigureOut">
              <a:rPr lang="en-SE" smtClean="0"/>
              <a:t>2022-08-16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A5856D-7981-4B0C-BEE8-6F71D3714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1930A5-3CD2-486E-A3BF-494828820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17A7E-EEE4-4BC6-A055-1E1FE1DC6228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212287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5F0D5-3268-43FB-B449-93FADC706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2D2CAC-787E-4039-8369-B3568562C2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F35DCD-9651-4384-BF77-345C1CB297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C24EB5-7190-47EC-9E1D-2A3E55E92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111AF-0EE8-46B4-AB76-DD6F5E8D2FB5}" type="datetimeFigureOut">
              <a:rPr lang="en-SE" smtClean="0"/>
              <a:t>2022-08-16</a:t>
            </a:fld>
            <a:endParaRPr lang="en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752241-B73D-434E-AE17-0A8FDDBFB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63FC76-7511-49BB-96F8-45447956F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17A7E-EEE4-4BC6-A055-1E1FE1DC6228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1409978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88061B-2B47-4A30-9D87-EAAE62DDE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767D6B-017B-439C-99C7-376FD8C078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EB738F-9D5D-47A6-A4E6-A2AE582ABC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AFC27F-E630-4A74-9574-599B4BEF32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99200BD-C0DE-40EB-8627-F73C8C96AC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9A2C3C-AA82-44FD-B081-BCF494B67B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111AF-0EE8-46B4-AB76-DD6F5E8D2FB5}" type="datetimeFigureOut">
              <a:rPr lang="en-SE" smtClean="0"/>
              <a:t>2022-08-16</a:t>
            </a:fld>
            <a:endParaRPr lang="en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3E7E5D-6736-4829-A3ED-EAEE1F48D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32C067B-F60C-46D4-AD8B-2526EF9EB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17A7E-EEE4-4BC6-A055-1E1FE1DC6228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1078695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98DEA-7373-433F-8C6B-39E37114F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FE1333-B2FF-4816-A222-96C67EB3B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111AF-0EE8-46B4-AB76-DD6F5E8D2FB5}" type="datetimeFigureOut">
              <a:rPr lang="en-SE" smtClean="0"/>
              <a:t>2022-08-16</a:t>
            </a:fld>
            <a:endParaRPr lang="en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4DC311-B03A-4F64-A046-EA861DBBF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1A6BB1-57C8-4367-9840-1F51802D5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17A7E-EEE4-4BC6-A055-1E1FE1DC6228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514029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0D7ED99-8A26-497E-8FD8-F83FE79B4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111AF-0EE8-46B4-AB76-DD6F5E8D2FB5}" type="datetimeFigureOut">
              <a:rPr lang="en-SE" smtClean="0"/>
              <a:t>2022-08-16</a:t>
            </a:fld>
            <a:endParaRPr lang="en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4DD0DD7-BF43-4D1B-AAB9-93ACC05A3C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7DD267-5110-4849-A209-307F52E1C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17A7E-EEE4-4BC6-A055-1E1FE1DC6228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858223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A3077-4BA8-419F-8E11-1EDABC18ED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7F2E6A-3BF7-4CCE-BE17-A5E007938A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9282DC-EC6F-4AC8-AA18-6145ACF3D8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ED4847-7B5C-4AC1-AFA9-A578271B5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111AF-0EE8-46B4-AB76-DD6F5E8D2FB5}" type="datetimeFigureOut">
              <a:rPr lang="en-SE" smtClean="0"/>
              <a:t>2022-08-16</a:t>
            </a:fld>
            <a:endParaRPr lang="en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BB25DB-1C2A-4C21-AC8B-B7079A321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2CDB69-36C7-4442-9A84-3C62A3E01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17A7E-EEE4-4BC6-A055-1E1FE1DC6228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1773610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238492-D37F-4DC4-AA66-A95F932426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83D5C6C-30A9-4186-AF50-3508E2F116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3B3E5C-8C87-487C-A878-7BDF24F83B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6A27B5-08BC-4783-BE8E-403577D78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111AF-0EE8-46B4-AB76-DD6F5E8D2FB5}" type="datetimeFigureOut">
              <a:rPr lang="en-SE" smtClean="0"/>
              <a:t>2022-08-16</a:t>
            </a:fld>
            <a:endParaRPr lang="en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0EE129-BCBF-4744-86F1-66782608C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344504-04B1-4931-B593-8B09A867B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17A7E-EEE4-4BC6-A055-1E1FE1DC6228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429337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4DDEF41-5401-41D6-8AD0-E45D46174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EED818-F966-4CEF-BC69-55BF535B46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568A3D-0B1F-47E4-8C5A-D4E89E05C5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A111AF-0EE8-46B4-AB76-DD6F5E8D2FB5}" type="datetimeFigureOut">
              <a:rPr lang="en-SE" smtClean="0"/>
              <a:t>2022-08-16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C329A6-5E2A-479A-B70C-2321D6127F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96D9DC-62BD-44F8-9266-35C17B9510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217A7E-EEE4-4BC6-A055-1E1FE1DC6228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331604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57595C-8A7E-48D3-AA1A-50C4DDA346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6628" y="1783959"/>
            <a:ext cx="4645250" cy="2889114"/>
          </a:xfrm>
        </p:spPr>
        <p:txBody>
          <a:bodyPr anchor="b">
            <a:normAutofit/>
          </a:bodyPr>
          <a:lstStyle/>
          <a:p>
            <a:pPr algn="l"/>
            <a:r>
              <a:rPr lang="sv-SE">
                <a:solidFill>
                  <a:schemeClr val="bg1"/>
                </a:solidFill>
              </a:rPr>
              <a:t>Tränarträff 220817</a:t>
            </a:r>
            <a:endParaRPr lang="en-SE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B5310B-7FAF-4CF6-9C15-EE6CB62145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46627" y="4750893"/>
            <a:ext cx="4645250" cy="1147863"/>
          </a:xfrm>
        </p:spPr>
        <p:txBody>
          <a:bodyPr anchor="t">
            <a:normAutofit/>
          </a:bodyPr>
          <a:lstStyle/>
          <a:p>
            <a:pPr algn="l"/>
            <a:endParaRPr lang="en-SE" sz="2000">
              <a:solidFill>
                <a:schemeClr val="bg1"/>
              </a:solidFill>
            </a:endParaRPr>
          </a:p>
        </p:txBody>
      </p:sp>
      <p:sp>
        <p:nvSpPr>
          <p:cNvPr id="1033" name="Freeform: Shape 1032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35" name="Freeform: Shape 1034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Askersunds IBK | Facebook">
            <a:extLst>
              <a:ext uri="{FF2B5EF4-FFF2-40B4-BE49-F238E27FC236}">
                <a16:creationId xmlns:a16="http://schemas.microsoft.com/office/drawing/2014/main" id="{7204C9C4-61BA-4F34-BF16-2D1755D8DE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9382" y="720993"/>
            <a:ext cx="4047843" cy="4047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20982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AC0FFC-041A-458E-800C-1D168ED31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Matchvärdsskap – Therese A, Malin</a:t>
            </a:r>
            <a:endParaRPr lang="en-S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FA1C74-A2D7-454A-A23D-3EA1F9E8A8F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2A26A6-ECBF-4339-9B99-5A6A97DB84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9141422" cy="3684588"/>
          </a:xfrm>
        </p:spPr>
        <p:txBody>
          <a:bodyPr/>
          <a:lstStyle/>
          <a:p>
            <a:r>
              <a:rPr lang="sv-SE" dirty="0"/>
              <a:t>Kontakta ledare gällande lagrepresentanter</a:t>
            </a:r>
          </a:p>
          <a:p>
            <a:r>
              <a:rPr lang="sv-SE" dirty="0"/>
              <a:t>Upprätta instruktioner till lagrepresentanter:</a:t>
            </a:r>
          </a:p>
          <a:p>
            <a:pPr lvl="1"/>
            <a:r>
              <a:rPr lang="sv-SE" dirty="0"/>
              <a:t>Sekretariat</a:t>
            </a:r>
          </a:p>
          <a:p>
            <a:pPr lvl="1"/>
            <a:r>
              <a:rPr lang="sv-SE" dirty="0"/>
              <a:t>Kiosk</a:t>
            </a:r>
          </a:p>
          <a:p>
            <a:pPr lvl="1"/>
            <a:r>
              <a:rPr lang="sv-SE" dirty="0"/>
              <a:t>Matchvärdsskap/arrangemang</a:t>
            </a:r>
          </a:p>
          <a:p>
            <a:pPr lvl="1"/>
            <a:r>
              <a:rPr lang="sv-SE" dirty="0"/>
              <a:t>Försäljning i lagen</a:t>
            </a:r>
            <a:endParaRPr lang="en-SE" dirty="0"/>
          </a:p>
        </p:txBody>
      </p:sp>
      <p:pic>
        <p:nvPicPr>
          <p:cNvPr id="5" name="Picture 2" descr="Askersunds IBK | Facebook">
            <a:extLst>
              <a:ext uri="{FF2B5EF4-FFF2-40B4-BE49-F238E27FC236}">
                <a16:creationId xmlns:a16="http://schemas.microsoft.com/office/drawing/2014/main" id="{1B1A846A-6FE7-40DD-8AB2-F9FB210D4F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309694" y="4941794"/>
            <a:ext cx="1622225" cy="1622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47420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AC0FFC-041A-458E-800C-1D168ED31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Sponsring – Therese W</a:t>
            </a:r>
            <a:endParaRPr lang="en-S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FA1C74-A2D7-454A-A23D-3EA1F9E8A8F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2A26A6-ECBF-4339-9B99-5A6A97DB84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9141422" cy="3684588"/>
          </a:xfrm>
        </p:spPr>
        <p:txBody>
          <a:bodyPr/>
          <a:lstStyle/>
          <a:p>
            <a:r>
              <a:rPr lang="sv-SE" dirty="0"/>
              <a:t>Upprätta kontrakt med sponsorer</a:t>
            </a:r>
          </a:p>
          <a:p>
            <a:r>
              <a:rPr lang="sv-SE" dirty="0"/>
              <a:t>Upprätta avtal med sponsorer</a:t>
            </a:r>
          </a:p>
          <a:p>
            <a:r>
              <a:rPr lang="sv-SE" dirty="0"/>
              <a:t>Uppdatera sargen med rätt sponsorer</a:t>
            </a:r>
          </a:p>
          <a:p>
            <a:r>
              <a:rPr lang="sv-SE" dirty="0"/>
              <a:t>Kontakta sponsorer inför ev. sponsoraktivitet</a:t>
            </a:r>
            <a:endParaRPr lang="en-SE" dirty="0"/>
          </a:p>
        </p:txBody>
      </p:sp>
      <p:pic>
        <p:nvPicPr>
          <p:cNvPr id="5" name="Picture 2" descr="Askersunds IBK | Facebook">
            <a:extLst>
              <a:ext uri="{FF2B5EF4-FFF2-40B4-BE49-F238E27FC236}">
                <a16:creationId xmlns:a16="http://schemas.microsoft.com/office/drawing/2014/main" id="{759AE01B-3DDA-4B39-B1A2-82A6041C1E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309694" y="4941794"/>
            <a:ext cx="1622225" cy="1622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6946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AC0FFC-041A-458E-800C-1D168ED31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Kommunikation - Benny</a:t>
            </a:r>
            <a:endParaRPr lang="en-S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FA1C74-A2D7-454A-A23D-3EA1F9E8A8F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2A26A6-ECBF-4339-9B99-5A6A97DB84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9141422" cy="3684588"/>
          </a:xfrm>
        </p:spPr>
        <p:txBody>
          <a:bodyPr/>
          <a:lstStyle/>
          <a:p>
            <a:r>
              <a:rPr lang="sv-SE" dirty="0"/>
              <a:t>Uppdatera Ibis, laget.se, idrottonline</a:t>
            </a:r>
          </a:p>
          <a:p>
            <a:r>
              <a:rPr lang="sv-SE" dirty="0"/>
              <a:t>Skapa inloggningar till tränare/ledare</a:t>
            </a:r>
          </a:p>
          <a:p>
            <a:r>
              <a:rPr lang="sv-SE" dirty="0"/>
              <a:t>Uppdatera medlemmar i våra aktiva sajter</a:t>
            </a:r>
            <a:endParaRPr lang="en-SE" dirty="0"/>
          </a:p>
        </p:txBody>
      </p:sp>
      <p:pic>
        <p:nvPicPr>
          <p:cNvPr id="5" name="Picture 2" descr="Askersunds IBK | Facebook">
            <a:extLst>
              <a:ext uri="{FF2B5EF4-FFF2-40B4-BE49-F238E27FC236}">
                <a16:creationId xmlns:a16="http://schemas.microsoft.com/office/drawing/2014/main" id="{682D0702-EBA1-401B-8346-92984FA3A6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309694" y="4941794"/>
            <a:ext cx="1622225" cy="1622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98292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AC0FFC-041A-458E-800C-1D168ED31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Ekonomi - Britt</a:t>
            </a:r>
            <a:endParaRPr lang="en-S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FA1C74-A2D7-454A-A23D-3EA1F9E8A8F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2A26A6-ECBF-4339-9B99-5A6A97DB84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9141422" cy="3684588"/>
          </a:xfrm>
        </p:spPr>
        <p:txBody>
          <a:bodyPr/>
          <a:lstStyle/>
          <a:p>
            <a:r>
              <a:rPr lang="sv-SE" dirty="0"/>
              <a:t>Utföra samtliga uppgifter som kassör</a:t>
            </a:r>
          </a:p>
          <a:p>
            <a:r>
              <a:rPr lang="sv-SE" dirty="0"/>
              <a:t>Lämna kvartalsrapport på styrelsemöten</a:t>
            </a:r>
          </a:p>
          <a:p>
            <a:r>
              <a:rPr lang="sv-SE" dirty="0"/>
              <a:t>Lämna kassaskrin till matcher</a:t>
            </a:r>
            <a:endParaRPr lang="en-SE" dirty="0"/>
          </a:p>
        </p:txBody>
      </p:sp>
      <p:pic>
        <p:nvPicPr>
          <p:cNvPr id="5" name="Picture 2" descr="Askersunds IBK | Facebook">
            <a:extLst>
              <a:ext uri="{FF2B5EF4-FFF2-40B4-BE49-F238E27FC236}">
                <a16:creationId xmlns:a16="http://schemas.microsoft.com/office/drawing/2014/main" id="{BFAB1AA1-99F1-4476-8B25-4689E2A859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309694" y="4941794"/>
            <a:ext cx="1622225" cy="1622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72563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AC0FFC-041A-458E-800C-1D168ED31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SISU - Annika</a:t>
            </a:r>
            <a:endParaRPr lang="en-S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FA1C74-A2D7-454A-A23D-3EA1F9E8A8F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2A26A6-ECBF-4339-9B99-5A6A97DB84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9141422" cy="3684588"/>
          </a:xfrm>
        </p:spPr>
        <p:txBody>
          <a:bodyPr/>
          <a:lstStyle/>
          <a:p>
            <a:r>
              <a:rPr lang="sv-SE" dirty="0"/>
              <a:t>Hålla kontakt med RF-SISU</a:t>
            </a:r>
          </a:p>
          <a:p>
            <a:r>
              <a:rPr lang="sv-SE" dirty="0"/>
              <a:t>Ansöka om bidrag</a:t>
            </a:r>
          </a:p>
        </p:txBody>
      </p:sp>
      <p:pic>
        <p:nvPicPr>
          <p:cNvPr id="5" name="Picture 2" descr="Askersunds IBK | Facebook">
            <a:extLst>
              <a:ext uri="{FF2B5EF4-FFF2-40B4-BE49-F238E27FC236}">
                <a16:creationId xmlns:a16="http://schemas.microsoft.com/office/drawing/2014/main" id="{A11F47B8-C705-4DC9-BC5E-85E706E342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309694" y="4941794"/>
            <a:ext cx="1622225" cy="1622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62657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E7E8A-D8FE-41BB-902B-1D280A128A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SISU</a:t>
            </a:r>
            <a:endParaRPr lang="en-SE" dirty="0"/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795713EC-3571-454E-BA9C-B656B3C84124}"/>
              </a:ext>
            </a:extLst>
          </p:cNvPr>
          <p:cNvSpPr txBox="1">
            <a:spLocks/>
          </p:cNvSpPr>
          <p:nvPr/>
        </p:nvSpPr>
        <p:spPr>
          <a:xfrm>
            <a:off x="839788" y="2505075"/>
            <a:ext cx="9141422" cy="368458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Föräldrar – ex. Möte, match, kiosk, sekretariat, körning</a:t>
            </a:r>
          </a:p>
          <a:p>
            <a:r>
              <a:rPr lang="sv-SE" dirty="0"/>
              <a:t>Ledare – ex. Planering, träning/match</a:t>
            </a:r>
          </a:p>
          <a:p>
            <a:r>
              <a:rPr lang="sv-SE" dirty="0"/>
              <a:t>Spelare – ex. Möte, aktiviteter – ej innebandy</a:t>
            </a:r>
            <a:endParaRPr lang="en-SE" dirty="0"/>
          </a:p>
        </p:txBody>
      </p:sp>
      <p:pic>
        <p:nvPicPr>
          <p:cNvPr id="6" name="Picture 2" descr="Askersunds IBK | Facebook">
            <a:extLst>
              <a:ext uri="{FF2B5EF4-FFF2-40B4-BE49-F238E27FC236}">
                <a16:creationId xmlns:a16="http://schemas.microsoft.com/office/drawing/2014/main" id="{3801DBB7-C3A1-47F4-9FEB-2FED62BF26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309694" y="4941794"/>
            <a:ext cx="1622225" cy="1622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88103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3F29798-D584-4792-9B62-3F5F5C36D6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BF139E-91CF-4021-A276-EF7D87DBB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4805"/>
            <a:ext cx="10515600" cy="1505883"/>
          </a:xfrm>
        </p:spPr>
        <p:txBody>
          <a:bodyPr anchor="ctr">
            <a:normAutofit/>
          </a:bodyPr>
          <a:lstStyle/>
          <a:p>
            <a:r>
              <a:rPr lang="sv-SE" sz="5200"/>
              <a:t>Utbildningar</a:t>
            </a:r>
            <a:endParaRPr lang="en-SE" sz="52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2ED748D-CADB-4E26-860F-472182D5DC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4626" y="1845426"/>
            <a:ext cx="6899694" cy="4450303"/>
          </a:xfrm>
          <a:prstGeom prst="rect">
            <a:avLst/>
          </a:prstGeom>
        </p:spPr>
      </p:pic>
      <p:pic>
        <p:nvPicPr>
          <p:cNvPr id="6" name="Picture 2" descr="Askersunds IBK | Facebook">
            <a:extLst>
              <a:ext uri="{FF2B5EF4-FFF2-40B4-BE49-F238E27FC236}">
                <a16:creationId xmlns:a16="http://schemas.microsoft.com/office/drawing/2014/main" id="{CE17DD6A-05C1-4D75-AAE9-492089C01D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309694" y="4941794"/>
            <a:ext cx="1622225" cy="1622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3809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B16AD-AD35-4D6E-B871-620103926C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Laget.se</a:t>
            </a:r>
            <a:endParaRPr lang="en-SE" dirty="0"/>
          </a:p>
        </p:txBody>
      </p:sp>
      <p:pic>
        <p:nvPicPr>
          <p:cNvPr id="3" name="Picture 2" descr="Askersunds IBK | Facebook">
            <a:extLst>
              <a:ext uri="{FF2B5EF4-FFF2-40B4-BE49-F238E27FC236}">
                <a16:creationId xmlns:a16="http://schemas.microsoft.com/office/drawing/2014/main" id="{B3B1D521-D971-42BB-9649-9AE87FD5A5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309694" y="4941794"/>
            <a:ext cx="1622225" cy="1622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17760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034913-6AD0-4C6D-92B6-B5222F445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Ibis.se</a:t>
            </a:r>
            <a:endParaRPr lang="en-SE" dirty="0"/>
          </a:p>
        </p:txBody>
      </p:sp>
      <p:pic>
        <p:nvPicPr>
          <p:cNvPr id="3" name="Picture 2" descr="Askersunds IBK | Facebook">
            <a:extLst>
              <a:ext uri="{FF2B5EF4-FFF2-40B4-BE49-F238E27FC236}">
                <a16:creationId xmlns:a16="http://schemas.microsoft.com/office/drawing/2014/main" id="{F024C54A-AD1D-438E-BD91-67416E061D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309694" y="4941794"/>
            <a:ext cx="1622225" cy="1622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03026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7A7842-E37B-46DC-93A2-96E27AD5D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Medlemsdag?</a:t>
            </a:r>
            <a:endParaRPr lang="en-SE" dirty="0"/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86B1F42E-CA7A-4E9E-ADCE-484B808BB59E}"/>
              </a:ext>
            </a:extLst>
          </p:cNvPr>
          <p:cNvSpPr txBox="1">
            <a:spLocks/>
          </p:cNvSpPr>
          <p:nvPr/>
        </p:nvSpPr>
        <p:spPr>
          <a:xfrm>
            <a:off x="839788" y="2505075"/>
            <a:ext cx="9141422" cy="368458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Betalning av medlemsskap</a:t>
            </a:r>
          </a:p>
          <a:p>
            <a:r>
              <a:rPr lang="sv-SE" dirty="0"/>
              <a:t>Utprovning av träningskit</a:t>
            </a:r>
            <a:endParaRPr lang="en-SE" dirty="0"/>
          </a:p>
        </p:txBody>
      </p:sp>
      <p:pic>
        <p:nvPicPr>
          <p:cNvPr id="4" name="Picture 2" descr="Askersunds IBK | Facebook">
            <a:extLst>
              <a:ext uri="{FF2B5EF4-FFF2-40B4-BE49-F238E27FC236}">
                <a16:creationId xmlns:a16="http://schemas.microsoft.com/office/drawing/2014/main" id="{481450F6-5F17-4F44-805D-125311D033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309694" y="4941794"/>
            <a:ext cx="1622225" cy="1622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1518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B739A-62D8-4E89-86BA-068484032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Kontaktuppgifter</a:t>
            </a:r>
            <a:endParaRPr lang="en-SE" dirty="0"/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791AFC83-C9E0-4BDF-8787-BE8F4D5C6212}"/>
              </a:ext>
            </a:extLst>
          </p:cNvPr>
          <p:cNvSpPr txBox="1">
            <a:spLocks/>
          </p:cNvSpPr>
          <p:nvPr/>
        </p:nvSpPr>
        <p:spPr>
          <a:xfrm>
            <a:off x="839788" y="2505075"/>
            <a:ext cx="9141422" cy="368458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Tränare/ledare</a:t>
            </a:r>
          </a:p>
          <a:p>
            <a:r>
              <a:rPr lang="sv-SE" dirty="0"/>
              <a:t>Mail</a:t>
            </a:r>
          </a:p>
          <a:p>
            <a:r>
              <a:rPr lang="sv-SE" dirty="0"/>
              <a:t>Mobil</a:t>
            </a:r>
          </a:p>
        </p:txBody>
      </p:sp>
      <p:pic>
        <p:nvPicPr>
          <p:cNvPr id="4" name="Picture 2" descr="Askersunds IBK | Facebook">
            <a:extLst>
              <a:ext uri="{FF2B5EF4-FFF2-40B4-BE49-F238E27FC236}">
                <a16:creationId xmlns:a16="http://schemas.microsoft.com/office/drawing/2014/main" id="{005916EE-720D-4439-9236-5B1B971149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309694" y="4941794"/>
            <a:ext cx="1622225" cy="1622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62207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EA04D-94A9-4B07-9A13-2E5A96CBD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4805"/>
            <a:ext cx="10515600" cy="1505883"/>
          </a:xfrm>
        </p:spPr>
        <p:txBody>
          <a:bodyPr anchor="ctr">
            <a:normAutofit/>
          </a:bodyPr>
          <a:lstStyle/>
          <a:p>
            <a:r>
              <a:rPr lang="sv-SE" sz="5200"/>
              <a:t>Träningstider</a:t>
            </a:r>
            <a:endParaRPr lang="en-SE" sz="5200"/>
          </a:p>
        </p:txBody>
      </p:sp>
      <p:pic>
        <p:nvPicPr>
          <p:cNvPr id="4" name="Picture 3" descr="Table&#10;&#10;Description automatically generated">
            <a:extLst>
              <a:ext uri="{FF2B5EF4-FFF2-40B4-BE49-F238E27FC236}">
                <a16:creationId xmlns:a16="http://schemas.microsoft.com/office/drawing/2014/main" id="{36343B79-7437-47AA-A138-5A79E3C515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916861"/>
            <a:ext cx="10512547" cy="4307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1937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8E6FC0-3E25-42C8-9BB9-3E90B59F16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62271"/>
            <a:ext cx="10515600" cy="1128417"/>
          </a:xfrm>
        </p:spPr>
        <p:txBody>
          <a:bodyPr anchor="ctr">
            <a:normAutofit/>
          </a:bodyPr>
          <a:lstStyle/>
          <a:p>
            <a:r>
              <a:rPr lang="sv-SE" sz="5200" dirty="0"/>
              <a:t>Träningstider</a:t>
            </a:r>
            <a:endParaRPr lang="en-SE" sz="52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CCA28BF-0516-4A4F-A619-53B08246CB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815" y="1541369"/>
            <a:ext cx="8400264" cy="5133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7073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A16896-C41A-456F-95DB-9FA22DFA3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Styrelsen			    Kontaktperson till lag</a:t>
            </a:r>
            <a:endParaRPr lang="en-SE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4C7C9-9B66-4A10-BC3A-1D2DB8EDC2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6612" y="2279443"/>
            <a:ext cx="5157787" cy="3684588"/>
          </a:xfrm>
        </p:spPr>
        <p:txBody>
          <a:bodyPr/>
          <a:lstStyle/>
          <a:p>
            <a:r>
              <a:rPr lang="sv-SE" dirty="0"/>
              <a:t>Emma Johansson –ordförande</a:t>
            </a:r>
          </a:p>
          <a:p>
            <a:r>
              <a:rPr lang="sv-SE" dirty="0"/>
              <a:t>Britt Samuelsson – kassör</a:t>
            </a:r>
          </a:p>
          <a:p>
            <a:r>
              <a:rPr lang="sv-SE" dirty="0"/>
              <a:t>Therese Wilhelmsson</a:t>
            </a:r>
          </a:p>
          <a:p>
            <a:r>
              <a:rPr lang="sv-SE" dirty="0"/>
              <a:t>Benny Hedlund</a:t>
            </a:r>
          </a:p>
          <a:p>
            <a:r>
              <a:rPr lang="sv-SE" dirty="0"/>
              <a:t>Malin Strömberg</a:t>
            </a:r>
          </a:p>
          <a:p>
            <a:r>
              <a:rPr lang="sv-SE" dirty="0"/>
              <a:t>Stina Ogenklev</a:t>
            </a:r>
          </a:p>
          <a:p>
            <a:r>
              <a:rPr lang="sv-SE" dirty="0"/>
              <a:t>Therese Andersson</a:t>
            </a:r>
            <a:endParaRPr lang="en-SE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037B03-665E-4D1B-A6D8-09C28CEB83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279443"/>
            <a:ext cx="5183188" cy="3684588"/>
          </a:xfrm>
        </p:spPr>
        <p:txBody>
          <a:bodyPr/>
          <a:lstStyle/>
          <a:p>
            <a:r>
              <a:rPr lang="sv-SE" dirty="0"/>
              <a:t>F09/10 + F12/13</a:t>
            </a:r>
          </a:p>
          <a:p>
            <a:r>
              <a:rPr lang="sv-SE" dirty="0"/>
              <a:t>P08/09</a:t>
            </a:r>
          </a:p>
          <a:p>
            <a:r>
              <a:rPr lang="sv-SE" dirty="0"/>
              <a:t>Herr</a:t>
            </a:r>
          </a:p>
          <a:p>
            <a:r>
              <a:rPr lang="sv-SE" dirty="0"/>
              <a:t>P10/11</a:t>
            </a:r>
          </a:p>
          <a:p>
            <a:r>
              <a:rPr lang="sv-SE" dirty="0"/>
              <a:t>P12/13</a:t>
            </a:r>
          </a:p>
          <a:p>
            <a:r>
              <a:rPr lang="sv-SE" dirty="0"/>
              <a:t>Dam</a:t>
            </a:r>
          </a:p>
          <a:p>
            <a:r>
              <a:rPr lang="sv-SE" dirty="0"/>
              <a:t>P14/15 + Innebandylek</a:t>
            </a:r>
          </a:p>
          <a:p>
            <a:endParaRPr lang="en-SE" dirty="0"/>
          </a:p>
        </p:txBody>
      </p:sp>
      <p:pic>
        <p:nvPicPr>
          <p:cNvPr id="9" name="Picture 2" descr="Askersunds IBK | Facebook">
            <a:extLst>
              <a:ext uri="{FF2B5EF4-FFF2-40B4-BE49-F238E27FC236}">
                <a16:creationId xmlns:a16="http://schemas.microsoft.com/office/drawing/2014/main" id="{38C3D5E1-250D-4798-A84C-6F8AE612FB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309694" y="4941794"/>
            <a:ext cx="1622225" cy="1622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9063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8A7401-1E10-40A4-B7B7-D925FCAFB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Ansvarsområden</a:t>
            </a:r>
            <a:endParaRPr lang="en-S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8E5B38-C2C5-4695-89E6-1D0F867E6EC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012149-57AF-4019-B936-312AF758447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en-SE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A765B6-8B9E-43C1-AF5D-56A142C296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0D70C8-6D82-499D-9152-9E369F36870E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SE"/>
          </a:p>
        </p:txBody>
      </p:sp>
      <p:pic>
        <p:nvPicPr>
          <p:cNvPr id="7" name="Picture 2" descr="Askersunds IBK | Facebook">
            <a:extLst>
              <a:ext uri="{FF2B5EF4-FFF2-40B4-BE49-F238E27FC236}">
                <a16:creationId xmlns:a16="http://schemas.microsoft.com/office/drawing/2014/main" id="{78E99594-2DBE-4FAC-95EA-15B4B4C1D9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309694" y="4941794"/>
            <a:ext cx="1622225" cy="1622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32770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7B99A-0909-44C4-A1BC-354666958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Material - Malin</a:t>
            </a:r>
            <a:endParaRPr lang="en-S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5F1273-42FE-4E47-9C8D-3F2CCAFC95D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E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45349F-76E3-4422-B28B-F43BA2F8FA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834144" cy="3684588"/>
          </a:xfrm>
        </p:spPr>
        <p:txBody>
          <a:bodyPr/>
          <a:lstStyle/>
          <a:p>
            <a:r>
              <a:rPr lang="sv-SE" dirty="0"/>
              <a:t>Hålla kontakt med leverantör</a:t>
            </a:r>
          </a:p>
          <a:p>
            <a:r>
              <a:rPr lang="sv-SE" dirty="0"/>
              <a:t>Beställa allt material till föreningen</a:t>
            </a:r>
          </a:p>
          <a:p>
            <a:r>
              <a:rPr lang="sv-SE" dirty="0"/>
              <a:t>Samordna inventering</a:t>
            </a:r>
            <a:endParaRPr lang="en-SE" dirty="0"/>
          </a:p>
        </p:txBody>
      </p:sp>
      <p:pic>
        <p:nvPicPr>
          <p:cNvPr id="11" name="Picture 2" descr="Askersunds IBK | Facebook">
            <a:extLst>
              <a:ext uri="{FF2B5EF4-FFF2-40B4-BE49-F238E27FC236}">
                <a16:creationId xmlns:a16="http://schemas.microsoft.com/office/drawing/2014/main" id="{511B1005-BB19-44CD-B477-97AB59F407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309694" y="4941794"/>
            <a:ext cx="1622225" cy="1622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1225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AC0FFC-041A-458E-800C-1D168ED31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Matchläggning, träningstider – Andy, Emma</a:t>
            </a:r>
            <a:endParaRPr lang="en-S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FA1C74-A2D7-454A-A23D-3EA1F9E8A8F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2A26A6-ECBF-4339-9B99-5A6A97DB84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9141422" cy="3684588"/>
          </a:xfrm>
        </p:spPr>
        <p:txBody>
          <a:bodyPr/>
          <a:lstStyle/>
          <a:p>
            <a:r>
              <a:rPr lang="sv-SE" dirty="0"/>
              <a:t>Lägga samtliga matcher i IBIS</a:t>
            </a:r>
          </a:p>
          <a:p>
            <a:r>
              <a:rPr lang="sv-SE" dirty="0"/>
              <a:t>Boka matchtider med kommunen</a:t>
            </a:r>
          </a:p>
          <a:p>
            <a:r>
              <a:rPr lang="sv-SE" dirty="0"/>
              <a:t>Fördela träningstider</a:t>
            </a:r>
          </a:p>
          <a:p>
            <a:r>
              <a:rPr lang="sv-SE" dirty="0"/>
              <a:t>Kontakt med förbundet gällande serieanmälan och matcher.</a:t>
            </a:r>
            <a:endParaRPr lang="en-SE" dirty="0"/>
          </a:p>
        </p:txBody>
      </p:sp>
      <p:pic>
        <p:nvPicPr>
          <p:cNvPr id="9" name="Picture 2" descr="Askersunds IBK | Facebook">
            <a:extLst>
              <a:ext uri="{FF2B5EF4-FFF2-40B4-BE49-F238E27FC236}">
                <a16:creationId xmlns:a16="http://schemas.microsoft.com/office/drawing/2014/main" id="{C8C64B41-66C7-4239-B129-BDC8BD9D70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309694" y="4941794"/>
            <a:ext cx="1622225" cy="1622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06348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AC0FFC-041A-458E-800C-1D168ED31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Utbildning - Stina</a:t>
            </a:r>
            <a:endParaRPr lang="en-S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FA1C74-A2D7-454A-A23D-3EA1F9E8A8F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2A26A6-ECBF-4339-9B99-5A6A97DB84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9141422" cy="3684588"/>
          </a:xfrm>
        </p:spPr>
        <p:txBody>
          <a:bodyPr/>
          <a:lstStyle/>
          <a:p>
            <a:r>
              <a:rPr lang="sv-SE" dirty="0"/>
              <a:t>Hålla kontakt med förbundet gällande utbildningar</a:t>
            </a:r>
          </a:p>
          <a:p>
            <a:r>
              <a:rPr lang="sv-SE" dirty="0"/>
              <a:t>Informera om ev. utbildningar</a:t>
            </a:r>
          </a:p>
          <a:p>
            <a:r>
              <a:rPr lang="sv-SE" dirty="0"/>
              <a:t>Arrangera ev. utbildning i Askersund</a:t>
            </a:r>
          </a:p>
          <a:p>
            <a:r>
              <a:rPr lang="sv-SE" dirty="0"/>
              <a:t>Upprätta en tränarlista med aktuell utbildningsnivå</a:t>
            </a:r>
            <a:endParaRPr lang="en-SE" dirty="0"/>
          </a:p>
        </p:txBody>
      </p:sp>
      <p:pic>
        <p:nvPicPr>
          <p:cNvPr id="5" name="Picture 2" descr="Askersunds IBK | Facebook">
            <a:extLst>
              <a:ext uri="{FF2B5EF4-FFF2-40B4-BE49-F238E27FC236}">
                <a16:creationId xmlns:a16="http://schemas.microsoft.com/office/drawing/2014/main" id="{3A796146-957A-4920-81DC-324C5A7F4F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309694" y="4941794"/>
            <a:ext cx="1622225" cy="1622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751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AC0FFC-041A-458E-800C-1D168ED31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Domare - Theo</a:t>
            </a:r>
            <a:endParaRPr lang="en-S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FA1C74-A2D7-454A-A23D-3EA1F9E8A8F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2A26A6-ECBF-4339-9B99-5A6A97DB84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9141422" cy="3684588"/>
          </a:xfrm>
        </p:spPr>
        <p:txBody>
          <a:bodyPr/>
          <a:lstStyle/>
          <a:p>
            <a:r>
              <a:rPr lang="sv-SE" dirty="0"/>
              <a:t>Hålla kontakt med förbundet i domarfrågor</a:t>
            </a:r>
          </a:p>
          <a:p>
            <a:r>
              <a:rPr lang="sv-SE" dirty="0"/>
              <a:t>Informera om ev. utbildningar</a:t>
            </a:r>
          </a:p>
          <a:p>
            <a:r>
              <a:rPr lang="sv-SE" dirty="0"/>
              <a:t>Arrangera ev. utbildningar i Askersund</a:t>
            </a:r>
          </a:p>
          <a:p>
            <a:r>
              <a:rPr lang="sv-SE" dirty="0"/>
              <a:t>Uppdatera IBIS</a:t>
            </a:r>
          </a:p>
          <a:p>
            <a:r>
              <a:rPr lang="sv-SE" dirty="0"/>
              <a:t>Upprätta en domarlista i föreningen</a:t>
            </a:r>
          </a:p>
          <a:p>
            <a:r>
              <a:rPr lang="sv-SE" dirty="0"/>
              <a:t>Tillsätta domare till matcher</a:t>
            </a:r>
            <a:endParaRPr lang="en-SE" dirty="0"/>
          </a:p>
        </p:txBody>
      </p:sp>
      <p:pic>
        <p:nvPicPr>
          <p:cNvPr id="5" name="Picture 2" descr="Askersunds IBK | Facebook">
            <a:extLst>
              <a:ext uri="{FF2B5EF4-FFF2-40B4-BE49-F238E27FC236}">
                <a16:creationId xmlns:a16="http://schemas.microsoft.com/office/drawing/2014/main" id="{0CE890A3-39F1-4C91-BF04-CFE176EC39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309694" y="4941794"/>
            <a:ext cx="1622225" cy="1622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51679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AC0FFC-041A-458E-800C-1D168ED31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Kiosk – Therese A</a:t>
            </a:r>
            <a:endParaRPr lang="en-S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FA1C74-A2D7-454A-A23D-3EA1F9E8A8F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2A26A6-ECBF-4339-9B99-5A6A97DB84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9141422" cy="3684588"/>
          </a:xfrm>
        </p:spPr>
        <p:txBody>
          <a:bodyPr/>
          <a:lstStyle/>
          <a:p>
            <a:r>
              <a:rPr lang="sv-SE" dirty="0"/>
              <a:t>Handla till kiosken</a:t>
            </a:r>
          </a:p>
          <a:p>
            <a:r>
              <a:rPr lang="sv-SE" dirty="0"/>
              <a:t>Upprätta prislistor</a:t>
            </a:r>
            <a:endParaRPr lang="en-SE" dirty="0"/>
          </a:p>
        </p:txBody>
      </p:sp>
      <p:pic>
        <p:nvPicPr>
          <p:cNvPr id="5" name="Picture 2" descr="Askersunds IBK | Facebook">
            <a:extLst>
              <a:ext uri="{FF2B5EF4-FFF2-40B4-BE49-F238E27FC236}">
                <a16:creationId xmlns:a16="http://schemas.microsoft.com/office/drawing/2014/main" id="{DE2DCA14-8651-410F-BECA-0F886EC9A4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309694" y="4941794"/>
            <a:ext cx="1622225" cy="1622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566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TM03457515[[fn=View]]</Template>
  <TotalTime>60</TotalTime>
  <Words>297</Words>
  <Application>Microsoft Office PowerPoint</Application>
  <PresentationFormat>Widescreen</PresentationFormat>
  <Paragraphs>80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Office Theme</vt:lpstr>
      <vt:lpstr>Tränarträff 220817</vt:lpstr>
      <vt:lpstr>Kontaktuppgifter</vt:lpstr>
      <vt:lpstr>Styrelsen       Kontaktperson till lag</vt:lpstr>
      <vt:lpstr>Ansvarsområden</vt:lpstr>
      <vt:lpstr>Material - Malin</vt:lpstr>
      <vt:lpstr>Matchläggning, träningstider – Andy, Emma</vt:lpstr>
      <vt:lpstr>Utbildning - Stina</vt:lpstr>
      <vt:lpstr>Domare - Theo</vt:lpstr>
      <vt:lpstr>Kiosk – Therese A</vt:lpstr>
      <vt:lpstr>Matchvärdsskap – Therese A, Malin</vt:lpstr>
      <vt:lpstr>Sponsring – Therese W</vt:lpstr>
      <vt:lpstr>Kommunikation - Benny</vt:lpstr>
      <vt:lpstr>Ekonomi - Britt</vt:lpstr>
      <vt:lpstr>SISU - Annika</vt:lpstr>
      <vt:lpstr>SISU</vt:lpstr>
      <vt:lpstr>Utbildningar</vt:lpstr>
      <vt:lpstr>Laget.se</vt:lpstr>
      <vt:lpstr>Ibis.se</vt:lpstr>
      <vt:lpstr>Medlemsdag?</vt:lpstr>
      <vt:lpstr>Träningstider</vt:lpstr>
      <vt:lpstr>Träningstider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Tränarträff 220817</dc:title>
  <dc:creator>Andreas Karlsson</dc:creator>
  <cp:lastModifiedBy>Andreas Karlsson</cp:lastModifiedBy>
  <cp:revision>2</cp:revision>
  <dcterms:created xsi:type="dcterms:W3CDTF">2022-08-16T19:03:20Z</dcterms:created>
  <dcterms:modified xsi:type="dcterms:W3CDTF">2022-08-16T20:03:43Z</dcterms:modified>
</cp:coreProperties>
</file>