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414A0-4025-462A-9E7F-A609CC884C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59606F-C904-4765-A019-71D80BE6B0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85245-6BB2-4ED4-A8C5-555574DFE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3B48-E5B6-49B2-8D25-8DB0864AD727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0FB05-3A15-4359-A499-2A1FC8245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C55C45-D57F-4395-801A-383DC6F54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3A75-67F6-43FB-B099-3F03CCD1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71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B87BA-C039-402A-A53B-10A721D36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641A67-2A19-4F95-A3FA-A6F323C84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7F3DB-DB91-4578-8E35-946067FF5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3B48-E5B6-49B2-8D25-8DB0864AD727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49CF9-2341-4532-8F1B-1D00F8252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CE634-ECDA-496A-B3F1-13018E3A2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3A75-67F6-43FB-B099-3F03CCD1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55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61FEC6-82CE-4B5C-92B0-A50BCC3E64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BBAAAD-BF8A-465A-855A-E637C9C24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E79F5-72AA-4A0C-B30D-D1F49FFD5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3B48-E5B6-49B2-8D25-8DB0864AD727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0236A-7324-4965-9AF9-AB7CA9B24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C7792-1F2A-4BA9-9DCF-1FAD80529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3A75-67F6-43FB-B099-3F03CCD1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81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3EB8E-C0DC-4FBF-A626-FC7CC447E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45B99-CBE9-4261-A414-0BE4870A5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FBD19-893A-41EB-A4B8-B48675E82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3B48-E5B6-49B2-8D25-8DB0864AD727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5FB13-5992-40E1-A5CF-6C1F59B3E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FE0DC-B81E-40F0-9891-3A45A33DC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3A75-67F6-43FB-B099-3F03CCD1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0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35F9B-1824-4A35-A6DE-A5726601C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E378D3-2C0F-4F13-98F4-98C20547A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A1667-146C-43EE-B550-5CA924418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3B48-E5B6-49B2-8D25-8DB0864AD727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58528-8172-4FB7-B324-0C76EE736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956CB-5BB2-4461-86B5-58E973EAB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3A75-67F6-43FB-B099-3F03CCD1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20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B023E-1E33-4660-B701-4ABFCE8C5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36D40-B38E-45A1-A385-C502199F50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1E3CE8-C550-4841-AFCB-E4E4AEBDDC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73BF25-9E4C-4309-8A9E-B6AC668B9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3B48-E5B6-49B2-8D25-8DB0864AD727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D54F92-D5C2-4546-849D-A39687264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2397EF-D14B-4A3D-9717-462E9C912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3A75-67F6-43FB-B099-3F03CCD1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2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D1CA5-F28C-45ED-9A9F-64966F6E0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B97C3B-E454-4D58-A898-B592508D7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728439-BD7F-4804-A09C-AA7D0FB9F3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4DF033-CFA9-40AE-8334-F6A5BE3C62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017B9B-D2CF-415A-BCDA-CA6203F0A9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DFF1F8-A427-4A87-B623-82E4C538A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3B48-E5B6-49B2-8D25-8DB0864AD727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B691B1-9CD3-4AB5-879F-5401F01D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C6C13F-0C92-4E18-8B69-792A3C446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3A75-67F6-43FB-B099-3F03CCD1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9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8E0B2-7B23-4BF3-9D89-385BA0CCB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F41610-880B-4E1B-A7CA-806EE90BB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3B48-E5B6-49B2-8D25-8DB0864AD727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D0AD88-C17A-4C60-AB6A-8DAA4EAF2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8915A3-9049-4896-873E-F3DBFF545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3A75-67F6-43FB-B099-3F03CCD1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35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CB9995-01FC-4E8F-BB2C-3F0BEFF16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3B48-E5B6-49B2-8D25-8DB0864AD727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E8CC88-AB74-4A2F-962E-5BF707498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75321A-BFAD-42DA-9B42-A7CD226F2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3A75-67F6-43FB-B099-3F03CCD1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876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4CB3C-6838-4F73-AA0E-7F9E0B7EB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8C3AA-BEE3-4AFE-8CAA-DC9A4A7E6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2FCEE1-8B8B-4E0E-A241-6CD642142A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A9B235-4CE8-4AC5-B7BA-75148DCCB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3B48-E5B6-49B2-8D25-8DB0864AD727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515B7F-D3B9-4EAA-A203-B8B997224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880FDD-5D16-4A9C-A74F-F8B241B5F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3A75-67F6-43FB-B099-3F03CCD1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60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B51BC-5096-4F09-894C-CDC6A4502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C6CFA2-0BEE-4B29-AA15-9A1833F55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BD4958-092B-44CC-AD9D-381F3422DB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B40C2C-6FF6-4874-B243-3942E3C37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3B48-E5B6-49B2-8D25-8DB0864AD727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C7C503-A046-4955-8172-033E61F95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F13B16-1D13-4CA7-B6A3-8100BD65F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3A75-67F6-43FB-B099-3F03CCD1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5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55D3AC-282F-4ACA-9DCA-B56F64DA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AD68BD-34DF-4EAA-8CAD-E312B3A4A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146F8-F08D-42B6-9862-597E2EDA4A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E3B48-E5B6-49B2-8D25-8DB0864AD727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FF507-12B4-403E-8D0A-BDE3806469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7DD062-279D-4217-B9FA-E4A5256C3A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A3A75-67F6-43FB-B099-3F03CCD1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887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C20FD-0B69-44CE-97B0-F02504058C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sv-SE" sz="5400"/>
              <a:t>ÖBU Celitics</a:t>
            </a:r>
            <a:endParaRPr lang="en-US" sz="54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A5E9D6-60D1-44AD-AD1B-A044DC01CD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r>
              <a:rPr lang="sv-SE" sz="2000"/>
              <a:t>Föräldramöte 2022-09-18</a:t>
            </a:r>
            <a:endParaRPr lang="en-US" sz="2000"/>
          </a:p>
        </p:txBody>
      </p:sp>
      <p:sp>
        <p:nvSpPr>
          <p:cNvPr id="1031" name="Freeform: Shape 1030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7DF4413-49FC-475B-802C-781BF45992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6" r="1" b="1"/>
          <a:stretch/>
        </p:blipFill>
        <p:spPr bwMode="auto"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11581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8FFCC-6BF5-4283-B701-5447239BA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Tränarstaben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F3C04-DDF9-46D7-961D-FDC2BA2E3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/>
              <a:t>Simon Jonsson</a:t>
            </a:r>
          </a:p>
          <a:p>
            <a:pPr lvl="1"/>
            <a:r>
              <a:rPr lang="sv-SE" sz="2000" dirty="0"/>
              <a:t>Tränat basket med eller mindre hela sitt liv. Kör träningar Tisdagar och Torsdagar</a:t>
            </a:r>
          </a:p>
          <a:p>
            <a:r>
              <a:rPr lang="sv-SE" sz="2400" dirty="0"/>
              <a:t>Oskar Alm</a:t>
            </a:r>
          </a:p>
          <a:p>
            <a:pPr lvl="1"/>
            <a:r>
              <a:rPr lang="sv-SE" sz="2000" dirty="0"/>
              <a:t>Tränat basket med eller mindre hela sitt liv. Kör träningar Tisdagar och Torsdagar</a:t>
            </a:r>
          </a:p>
          <a:p>
            <a:r>
              <a:rPr lang="sv-SE" sz="2400" dirty="0"/>
              <a:t>Johan Birkemo</a:t>
            </a:r>
          </a:p>
          <a:p>
            <a:pPr lvl="1"/>
            <a:r>
              <a:rPr lang="sv-SE" sz="2000" dirty="0"/>
              <a:t>Engagerad förälder (pappa till Olle B). Kör träning Söndagar och är lagledare</a:t>
            </a:r>
          </a:p>
          <a:p>
            <a:r>
              <a:rPr lang="sv-SE" sz="2400" dirty="0"/>
              <a:t>Mattias Benerfalk</a:t>
            </a:r>
          </a:p>
          <a:p>
            <a:pPr lvl="1"/>
            <a:r>
              <a:rPr lang="sv-SE" sz="2000" dirty="0"/>
              <a:t>Engagerad förälder (pappa till Sigge B). Kör träning Söndagar och är lagledare</a:t>
            </a:r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6D26045C-934C-4676-A6A5-97E44924C0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75" y="47148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8991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F3C04-DDF9-46D7-961D-FDC2BA2E3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4966982" cy="5018022"/>
          </a:xfrm>
        </p:spPr>
        <p:txBody>
          <a:bodyPr>
            <a:normAutofit fontScale="70000" lnSpcReduction="20000"/>
          </a:bodyPr>
          <a:lstStyle/>
          <a:p>
            <a:r>
              <a:rPr lang="sv-SE" sz="2400" dirty="0"/>
              <a:t>Laget</a:t>
            </a:r>
          </a:p>
          <a:p>
            <a:pPr lvl="1"/>
            <a:r>
              <a:rPr lang="sv-SE" sz="2300" dirty="0"/>
              <a:t>Aksel Fors	</a:t>
            </a:r>
          </a:p>
          <a:p>
            <a:pPr lvl="1"/>
            <a:r>
              <a:rPr lang="sv-SE" sz="2300" dirty="0"/>
              <a:t>Albin Godén</a:t>
            </a:r>
          </a:p>
          <a:p>
            <a:pPr lvl="1"/>
            <a:r>
              <a:rPr lang="sv-SE" sz="2300" dirty="0"/>
              <a:t>Elias Hurtigh</a:t>
            </a:r>
          </a:p>
          <a:p>
            <a:pPr lvl="1"/>
            <a:r>
              <a:rPr lang="sv-SE" sz="2300" dirty="0"/>
              <a:t>Elias Lander</a:t>
            </a:r>
          </a:p>
          <a:p>
            <a:pPr lvl="1"/>
            <a:r>
              <a:rPr lang="sv-SE" sz="2300" dirty="0"/>
              <a:t>Elton Edfeldt</a:t>
            </a:r>
          </a:p>
          <a:p>
            <a:pPr lvl="1"/>
            <a:r>
              <a:rPr lang="sv-SE" sz="2300" dirty="0"/>
              <a:t>Fakar Abdulsada</a:t>
            </a:r>
          </a:p>
          <a:p>
            <a:pPr lvl="1"/>
            <a:r>
              <a:rPr lang="sv-SE" sz="2300" dirty="0"/>
              <a:t>Jack Stålfors</a:t>
            </a:r>
          </a:p>
          <a:p>
            <a:pPr lvl="1"/>
            <a:r>
              <a:rPr lang="sv-SE" sz="2300" dirty="0"/>
              <a:t>Leo Blomfelt</a:t>
            </a:r>
          </a:p>
          <a:p>
            <a:pPr lvl="1"/>
            <a:r>
              <a:rPr lang="sv-SE" sz="2300" dirty="0"/>
              <a:t>Melwin Ajax</a:t>
            </a:r>
          </a:p>
          <a:p>
            <a:pPr lvl="1"/>
            <a:r>
              <a:rPr lang="sv-SE" sz="2300" dirty="0"/>
              <a:t>Mille Dahl</a:t>
            </a:r>
          </a:p>
          <a:p>
            <a:pPr lvl="1"/>
            <a:r>
              <a:rPr lang="sv-SE" sz="2300" dirty="0"/>
              <a:t>Olle Aloandersson</a:t>
            </a:r>
          </a:p>
          <a:p>
            <a:pPr lvl="1"/>
            <a:r>
              <a:rPr lang="sv-SE" sz="2300" dirty="0"/>
              <a:t>Olle Birkemo</a:t>
            </a:r>
          </a:p>
          <a:p>
            <a:pPr lvl="1"/>
            <a:r>
              <a:rPr lang="sv-SE" sz="2300" dirty="0"/>
              <a:t>Olle Hoppstadius</a:t>
            </a:r>
          </a:p>
          <a:p>
            <a:pPr lvl="1"/>
            <a:r>
              <a:rPr lang="sv-SE" sz="2300" dirty="0"/>
              <a:t>Otto Enebjörk Tidén</a:t>
            </a:r>
          </a:p>
          <a:p>
            <a:pPr lvl="1"/>
            <a:r>
              <a:rPr lang="sv-SE" sz="2300" dirty="0"/>
              <a:t>Robin Wroblewski</a:t>
            </a:r>
          </a:p>
          <a:p>
            <a:pPr lvl="1"/>
            <a:r>
              <a:rPr lang="sv-SE" sz="2300" dirty="0"/>
              <a:t>Said Abdi Ahmed</a:t>
            </a:r>
          </a:p>
          <a:p>
            <a:pPr lvl="1"/>
            <a:r>
              <a:rPr lang="sv-SE" sz="2300" dirty="0"/>
              <a:t>Sigge Benerfalk</a:t>
            </a:r>
          </a:p>
          <a:p>
            <a:pPr lvl="1"/>
            <a:r>
              <a:rPr lang="sv-SE" sz="2300" dirty="0"/>
              <a:t>Theo Elmerdal Eriksson</a:t>
            </a:r>
          </a:p>
          <a:p>
            <a:pPr lvl="1"/>
            <a:r>
              <a:rPr lang="sv-SE" sz="2300" dirty="0"/>
              <a:t>Theo Lindström</a:t>
            </a:r>
          </a:p>
          <a:p>
            <a:pPr lvl="1"/>
            <a:r>
              <a:rPr lang="sv-SE" sz="2300" dirty="0"/>
              <a:t>Trust Kiros</a:t>
            </a:r>
            <a:endParaRPr lang="en-US" sz="26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C6DE46D-E172-4A7A-A260-3850FD32A45F}"/>
              </a:ext>
            </a:extLst>
          </p:cNvPr>
          <p:cNvSpPr txBox="1">
            <a:spLocks/>
          </p:cNvSpPr>
          <p:nvPr/>
        </p:nvSpPr>
        <p:spPr>
          <a:xfrm>
            <a:off x="6096000" y="1690688"/>
            <a:ext cx="496698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800" dirty="0"/>
              <a:t>Matcher</a:t>
            </a:r>
          </a:p>
          <a:p>
            <a:pPr lvl="1"/>
            <a:r>
              <a:rPr lang="sv-SE" sz="1600" dirty="0"/>
              <a:t>Full plan, 5-5 inkl alla basketregler</a:t>
            </a:r>
          </a:p>
          <a:p>
            <a:pPr lvl="1"/>
            <a:r>
              <a:rPr lang="sv-SE" sz="1600" dirty="0"/>
              <a:t>12 spelare </a:t>
            </a:r>
          </a:p>
          <a:p>
            <a:pPr lvl="1"/>
            <a:r>
              <a:rPr lang="sv-SE" sz="1600" dirty="0"/>
              <a:t>Bortamatcher i regionen (ev. Sundsvall)</a:t>
            </a:r>
          </a:p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291851A-8B4A-4548-A267-A294180DE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 dirty="0"/>
              <a:t>Laget och matcher</a:t>
            </a:r>
            <a:endParaRPr lang="en-US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25862FFB-432A-4EEF-9B01-D83178BA2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75" y="47148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5275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F3C04-DDF9-46D7-961D-FDC2BA2E3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16935"/>
            <a:ext cx="9945029" cy="4437775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Sekretariat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hemmamatcher</a:t>
            </a:r>
            <a:endParaRPr lang="en-US" dirty="0"/>
          </a:p>
          <a:p>
            <a:pPr lvl="1"/>
            <a:r>
              <a:rPr lang="en-US" dirty="0"/>
              <a:t>Det </a:t>
            </a:r>
            <a:r>
              <a:rPr lang="en-US" dirty="0" err="1"/>
              <a:t>behövs</a:t>
            </a:r>
            <a:r>
              <a:rPr lang="en-US" dirty="0"/>
              <a:t> 2 </a:t>
            </a:r>
            <a:r>
              <a:rPr lang="en-US" dirty="0" err="1"/>
              <a:t>st</a:t>
            </a:r>
            <a:r>
              <a:rPr lang="en-US" dirty="0"/>
              <a:t> </a:t>
            </a:r>
            <a:r>
              <a:rPr lang="en-US" dirty="0" err="1"/>
              <a:t>föräldrar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varje</a:t>
            </a:r>
            <a:r>
              <a:rPr lang="en-US" dirty="0"/>
              <a:t> </a:t>
            </a:r>
            <a:r>
              <a:rPr lang="en-US" dirty="0" err="1"/>
              <a:t>hemmamatch</a:t>
            </a:r>
            <a:endParaRPr lang="en-US" dirty="0"/>
          </a:p>
          <a:p>
            <a:pPr lvl="1"/>
            <a:r>
              <a:rPr lang="en-US" dirty="0" err="1"/>
              <a:t>Albins</a:t>
            </a:r>
            <a:r>
              <a:rPr lang="en-US" dirty="0"/>
              <a:t> mamma Jenny </a:t>
            </a:r>
            <a:r>
              <a:rPr lang="en-US" dirty="0" err="1"/>
              <a:t>Hellström</a:t>
            </a:r>
            <a:r>
              <a:rPr lang="en-US" dirty="0"/>
              <a:t> </a:t>
            </a:r>
            <a:r>
              <a:rPr lang="en-US" dirty="0" err="1"/>
              <a:t>ansvara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detta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kommer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se till </a:t>
            </a:r>
            <a:r>
              <a:rPr lang="en-US" dirty="0" err="1"/>
              <a:t>att</a:t>
            </a:r>
            <a:r>
              <a:rPr lang="en-US" dirty="0"/>
              <a:t> 2 </a:t>
            </a:r>
            <a:r>
              <a:rPr lang="en-US" dirty="0" err="1"/>
              <a:t>föräldrar</a:t>
            </a:r>
            <a:r>
              <a:rPr lang="en-US" dirty="0"/>
              <a:t> </a:t>
            </a:r>
            <a:r>
              <a:rPr lang="en-US" dirty="0" err="1"/>
              <a:t>tilldelas</a:t>
            </a:r>
            <a:r>
              <a:rPr lang="en-US" dirty="0"/>
              <a:t> </a:t>
            </a:r>
            <a:r>
              <a:rPr lang="en-US" dirty="0" err="1"/>
              <a:t>uppgiften</a:t>
            </a:r>
            <a:r>
              <a:rPr lang="en-US" dirty="0"/>
              <a:t> till </a:t>
            </a:r>
            <a:r>
              <a:rPr lang="en-US" dirty="0" err="1"/>
              <a:t>varje</a:t>
            </a:r>
            <a:r>
              <a:rPr lang="en-US" dirty="0"/>
              <a:t> match </a:t>
            </a:r>
          </a:p>
          <a:p>
            <a:r>
              <a:rPr lang="en-US" dirty="0" err="1"/>
              <a:t>Lagkassa</a:t>
            </a:r>
            <a:endParaRPr lang="en-US" dirty="0"/>
          </a:p>
          <a:p>
            <a:pPr lvl="1"/>
            <a:r>
              <a:rPr lang="en-US" dirty="0"/>
              <a:t>Ska vi </a:t>
            </a:r>
            <a:r>
              <a:rPr lang="en-US" dirty="0" err="1"/>
              <a:t>börja</a:t>
            </a:r>
            <a:r>
              <a:rPr lang="en-US" dirty="0"/>
              <a:t> </a:t>
            </a:r>
            <a:r>
              <a:rPr lang="en-US" dirty="0" err="1"/>
              <a:t>samla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lagkassa</a:t>
            </a:r>
            <a:r>
              <a:rPr lang="en-US" dirty="0"/>
              <a:t>?</a:t>
            </a:r>
          </a:p>
          <a:p>
            <a:r>
              <a:rPr lang="en-US" dirty="0"/>
              <a:t>Laget.se</a:t>
            </a:r>
          </a:p>
          <a:p>
            <a:pPr lvl="1"/>
            <a:r>
              <a:rPr lang="sv-SE" dirty="0"/>
              <a:t>All information kring laget görs på laget.se, se till att håll er uppdaterade (notiser)</a:t>
            </a:r>
            <a:endParaRPr lang="en-US" dirty="0"/>
          </a:p>
          <a:p>
            <a:r>
              <a:rPr lang="en-US" dirty="0" err="1"/>
              <a:t>Fika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hemmamatcher</a:t>
            </a:r>
            <a:endParaRPr lang="en-US" dirty="0"/>
          </a:p>
          <a:p>
            <a:pPr lvl="1"/>
            <a:r>
              <a:rPr lang="en-US" dirty="0"/>
              <a:t>Vi </a:t>
            </a:r>
            <a:r>
              <a:rPr lang="en-US" dirty="0" err="1"/>
              <a:t>får</a:t>
            </a:r>
            <a:r>
              <a:rPr lang="en-US" dirty="0"/>
              <a:t> </a:t>
            </a:r>
            <a:r>
              <a:rPr lang="en-US" dirty="0" err="1"/>
              <a:t>sälja</a:t>
            </a:r>
            <a:r>
              <a:rPr lang="en-US" dirty="0"/>
              <a:t> </a:t>
            </a:r>
            <a:r>
              <a:rPr lang="en-US" dirty="0" err="1"/>
              <a:t>fika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hemmamatcher</a:t>
            </a:r>
            <a:r>
              <a:rPr lang="en-US" dirty="0"/>
              <a:t>, </a:t>
            </a:r>
            <a:r>
              <a:rPr lang="en-US" dirty="0" err="1"/>
              <a:t>är</a:t>
            </a:r>
            <a:r>
              <a:rPr lang="en-US" dirty="0"/>
              <a:t> det </a:t>
            </a:r>
            <a:r>
              <a:rPr lang="en-US" dirty="0" err="1"/>
              <a:t>intressant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Svalt</a:t>
            </a:r>
            <a:r>
              <a:rPr lang="en-US" dirty="0"/>
              <a:t> </a:t>
            </a:r>
            <a:r>
              <a:rPr lang="en-US" dirty="0" err="1"/>
              <a:t>intresse</a:t>
            </a:r>
            <a:r>
              <a:rPr lang="en-US" dirty="0"/>
              <a:t> </a:t>
            </a:r>
            <a:r>
              <a:rPr lang="en-US" dirty="0" err="1"/>
              <a:t>från</a:t>
            </a:r>
            <a:r>
              <a:rPr lang="en-US" dirty="0"/>
              <a:t> </a:t>
            </a:r>
            <a:r>
              <a:rPr lang="en-US" dirty="0" err="1"/>
              <a:t>föräldramötet</a:t>
            </a:r>
            <a:r>
              <a:rPr lang="en-US" dirty="0"/>
              <a:t> </a:t>
            </a:r>
            <a:r>
              <a:rPr lang="en-US" dirty="0" err="1"/>
              <a:t>så</a:t>
            </a:r>
            <a:r>
              <a:rPr lang="en-US" dirty="0"/>
              <a:t> </a:t>
            </a:r>
            <a:r>
              <a:rPr lang="en-US" dirty="0" err="1"/>
              <a:t>inget</a:t>
            </a:r>
            <a:r>
              <a:rPr lang="en-US" dirty="0"/>
              <a:t> vi </a:t>
            </a:r>
            <a:r>
              <a:rPr lang="en-US" dirty="0" err="1"/>
              <a:t>direkt</a:t>
            </a:r>
            <a:r>
              <a:rPr lang="en-US" dirty="0"/>
              <a:t> </a:t>
            </a:r>
            <a:r>
              <a:rPr lang="en-US" dirty="0" err="1"/>
              <a:t>går</a:t>
            </a:r>
            <a:r>
              <a:rPr lang="en-US" dirty="0"/>
              <a:t> </a:t>
            </a:r>
            <a:r>
              <a:rPr lang="en-US" dirty="0" err="1"/>
              <a:t>vidare</a:t>
            </a:r>
            <a:r>
              <a:rPr lang="en-US" dirty="0"/>
              <a:t> med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291851A-8B4A-4548-A267-A294180DE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 dirty="0"/>
              <a:t>Föräldrar</a:t>
            </a:r>
            <a:endParaRPr lang="en-US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B03EAE6F-3A8C-4594-AACA-539D4BD4E0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75" y="47148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2375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F3C04-DDF9-46D7-961D-FDC2BA2E3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9591"/>
            <a:ext cx="4740479" cy="4437775"/>
          </a:xfrm>
        </p:spPr>
        <p:txBody>
          <a:bodyPr>
            <a:normAutofit lnSpcReduction="10000"/>
          </a:bodyPr>
          <a:lstStyle/>
          <a:p>
            <a:r>
              <a:rPr lang="sv-SE" dirty="0"/>
              <a:t>Eskilstuna cup i Maj</a:t>
            </a:r>
          </a:p>
          <a:p>
            <a:pPr lvl="1"/>
            <a:r>
              <a:rPr lang="sv-SE" dirty="0"/>
              <a:t>Datum: 5-7 Maj</a:t>
            </a:r>
          </a:p>
          <a:p>
            <a:pPr lvl="1"/>
            <a:r>
              <a:rPr lang="sv-SE" dirty="0"/>
              <a:t>2 lag anmälda (2500 SEK/lag)</a:t>
            </a:r>
          </a:p>
          <a:p>
            <a:pPr lvl="1"/>
            <a:r>
              <a:rPr lang="sv-SE" dirty="0"/>
              <a:t>Cupkort: 1095 SEK/spelare)</a:t>
            </a:r>
          </a:p>
          <a:p>
            <a:pPr lvl="2"/>
            <a:r>
              <a:rPr lang="sv-SE" dirty="0"/>
              <a:t>Logi </a:t>
            </a:r>
          </a:p>
          <a:p>
            <a:pPr lvl="2"/>
            <a:r>
              <a:rPr lang="sv-SE" dirty="0"/>
              <a:t>Måltider</a:t>
            </a:r>
          </a:p>
          <a:p>
            <a:pPr lvl="2"/>
            <a:r>
              <a:rPr lang="sv-SE" dirty="0"/>
              <a:t>Transport </a:t>
            </a:r>
          </a:p>
          <a:p>
            <a:pPr lvl="2"/>
            <a:r>
              <a:rPr lang="sv-SE" dirty="0"/>
              <a:t>Inträde Disco</a:t>
            </a:r>
          </a:p>
          <a:p>
            <a:pPr lvl="1"/>
            <a:r>
              <a:rPr lang="sv-SE" dirty="0"/>
              <a:t>Resa (buss, tåg eller bil...?)</a:t>
            </a:r>
          </a:p>
          <a:p>
            <a:pPr lvl="1"/>
            <a:r>
              <a:rPr lang="sv-SE" dirty="0"/>
              <a:t>Intresseanmälan kommer att skickas ut för att se vilka som, just nu, är intresserad av att åka med</a:t>
            </a:r>
          </a:p>
          <a:p>
            <a:endParaRPr lang="sv-SE" dirty="0"/>
          </a:p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291851A-8B4A-4548-A267-A294180DE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 dirty="0"/>
              <a:t>Cup och Stockholmsserien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ADC3A63-1BEE-4EF9-A1DB-A571D61A7E33}"/>
              </a:ext>
            </a:extLst>
          </p:cNvPr>
          <p:cNvSpPr txBox="1">
            <a:spLocks/>
          </p:cNvSpPr>
          <p:nvPr/>
        </p:nvSpPr>
        <p:spPr>
          <a:xfrm>
            <a:off x="5436065" y="1887522"/>
            <a:ext cx="5545124" cy="4437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Stockholmsserien</a:t>
            </a:r>
          </a:p>
          <a:p>
            <a:pPr lvl="1"/>
            <a:r>
              <a:rPr lang="sv-SE" dirty="0"/>
              <a:t>Kan bli aktuellt redan nästa år att vara med</a:t>
            </a:r>
          </a:p>
          <a:p>
            <a:pPr lvl="1"/>
            <a:r>
              <a:rPr lang="sv-SE" dirty="0"/>
              <a:t>Spelas i Stockholmsregionen</a:t>
            </a:r>
          </a:p>
          <a:p>
            <a:pPr lvl="1"/>
            <a:r>
              <a:rPr lang="sv-SE" dirty="0"/>
              <a:t>Resor ca 1 gång/månad under säsong</a:t>
            </a:r>
          </a:p>
          <a:p>
            <a:pPr lvl="1"/>
            <a:r>
              <a:rPr lang="sv-SE" dirty="0"/>
              <a:t>Resor/boende arrangeras av laget/föräldrar</a:t>
            </a:r>
          </a:p>
          <a:p>
            <a:endParaRPr lang="sv-SE" dirty="0"/>
          </a:p>
          <a:p>
            <a:endParaRPr lang="en-US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61E2014E-AB12-4740-911B-A9575ACB8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75" y="47148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604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F3C04-DDF9-46D7-961D-FDC2BA2E3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587" y="1887523"/>
            <a:ext cx="9455092" cy="4437775"/>
          </a:xfrm>
        </p:spPr>
        <p:txBody>
          <a:bodyPr>
            <a:normAutofit/>
          </a:bodyPr>
          <a:lstStyle/>
          <a:p>
            <a:r>
              <a:rPr lang="sv-SE" dirty="0"/>
              <a:t>Hälften av alla hemmamatcher (delas med Great Leakers)</a:t>
            </a:r>
          </a:p>
          <a:p>
            <a:r>
              <a:rPr lang="sv-SE" dirty="0"/>
              <a:t>4 killar + 1 vuxen på varje match</a:t>
            </a:r>
          </a:p>
          <a:p>
            <a:pPr lvl="1"/>
            <a:r>
              <a:rPr lang="sv-SE" sz="2000" dirty="0"/>
              <a:t>2022-10-18 Tis 19:04</a:t>
            </a:r>
          </a:p>
          <a:p>
            <a:pPr lvl="1"/>
            <a:r>
              <a:rPr lang="sv-SE" sz="2000" dirty="0"/>
              <a:t>2022-10-29 Lör 19:04</a:t>
            </a:r>
          </a:p>
          <a:p>
            <a:pPr lvl="1"/>
            <a:r>
              <a:rPr lang="sv-SE" sz="2000" dirty="0"/>
              <a:t>2022-11-29 Tis 19:04</a:t>
            </a:r>
          </a:p>
          <a:p>
            <a:pPr lvl="1"/>
            <a:r>
              <a:rPr lang="sv-SE" sz="2000" dirty="0"/>
              <a:t>2022-12-17 Lör 19:04</a:t>
            </a:r>
          </a:p>
          <a:p>
            <a:pPr lvl="1"/>
            <a:r>
              <a:rPr lang="sv-SE" sz="2000" dirty="0"/>
              <a:t>2023-01-06 Fre 19:04</a:t>
            </a:r>
          </a:p>
          <a:p>
            <a:pPr lvl="1"/>
            <a:r>
              <a:rPr lang="sv-SE" sz="2000" dirty="0"/>
              <a:t>2023-01-12 Tor 19:04</a:t>
            </a:r>
          </a:p>
          <a:p>
            <a:pPr lvl="1"/>
            <a:r>
              <a:rPr lang="sv-SE" sz="2000" dirty="0"/>
              <a:t>2023-03-09 Tor 19:04</a:t>
            </a:r>
          </a:p>
          <a:p>
            <a:pPr lvl="1"/>
            <a:r>
              <a:rPr lang="sv-SE" sz="2000" dirty="0"/>
              <a:t>2023-03-14 Tis 19:04</a:t>
            </a:r>
          </a:p>
          <a:p>
            <a:pPr lvl="1"/>
            <a:r>
              <a:rPr lang="sv-SE" sz="2000" i="1" dirty="0"/>
              <a:t>+ slutspelsmatcher (~8 matcher)</a:t>
            </a:r>
          </a:p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291851A-8B4A-4548-A267-A294180DE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 dirty="0"/>
              <a:t>Bollkalle/golvsopare</a:t>
            </a:r>
            <a:endParaRPr lang="en-US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5BEECD3B-21FD-43A5-875B-2EB3D38AA6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75" y="47148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2662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F3C04-DDF9-46D7-961D-FDC2BA2E3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587" y="1887523"/>
            <a:ext cx="9455092" cy="4437775"/>
          </a:xfrm>
        </p:spPr>
        <p:txBody>
          <a:bodyPr>
            <a:normAutofit/>
          </a:bodyPr>
          <a:lstStyle/>
          <a:p>
            <a:r>
              <a:rPr lang="sv-SE" dirty="0"/>
              <a:t>Kommer att presenteras ny länk från klubben inom kort via laget.se</a:t>
            </a:r>
          </a:p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291851A-8B4A-4548-A267-A294180DE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 dirty="0"/>
              <a:t>Ny hemsida att köpa kläder</a:t>
            </a:r>
            <a:endParaRPr lang="en-US" dirty="0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E3E61FC1-A1DC-4A6B-9575-5F990C7BEA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75" y="47148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9908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2059</TotalTime>
  <Words>381</Words>
  <Application>Microsoft Office PowerPoint</Application>
  <PresentationFormat>Widescreen</PresentationFormat>
  <Paragraphs>78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ÖBU Celitics</vt:lpstr>
      <vt:lpstr>Tränarstaben</vt:lpstr>
      <vt:lpstr>Laget och matcher</vt:lpstr>
      <vt:lpstr>Föräldrar</vt:lpstr>
      <vt:lpstr>Cup och Stockholmsserien</vt:lpstr>
      <vt:lpstr>Bollkalle/golvsopare</vt:lpstr>
      <vt:lpstr>Ny hemsida att köpa kläder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ÖBU Celitics</dc:title>
  <dc:creator>Mattias Benerfalk</dc:creator>
  <cp:lastModifiedBy>Mattias Benerfalk</cp:lastModifiedBy>
  <cp:revision>9</cp:revision>
  <dcterms:created xsi:type="dcterms:W3CDTF">2022-09-12T08:44:02Z</dcterms:created>
  <dcterms:modified xsi:type="dcterms:W3CDTF">2022-09-19T06:39:26Z</dcterms:modified>
</cp:coreProperties>
</file>