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6CDA9-700B-A536-8AAB-1E7E1D170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1E2BA-7B93-7CA6-CF17-C349DE215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B3BE0-BA4F-75B8-02DE-432AEE4F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7C9AB-7130-5D3E-F6E0-A11609AA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8299F-0C29-D3A1-AE6B-6AF468D0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2F2AB-7FEB-1EE8-8AA2-5283C4F7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96FE2-B9A9-780A-8965-AB8885294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F94D8-A14F-E2F6-2E2C-B0E1F6FF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E9534-1F6C-6813-AD67-B4F50B84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1FE6A-0517-9039-3719-F7F9903F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0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88AD94-EF2C-9681-F37D-762EE0AA86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B850-C3BD-E6D1-C6FF-DCCD4A283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6C23A-6376-DE06-D136-0EB0C05A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DD5F6-AB95-58A8-55F3-2BD076BEC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AD02B-EE65-D2E4-9A31-508322065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4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4E8A-D3E1-790E-2FBE-B09919BB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0390-A927-3CFF-A128-418494F2B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5537-A47C-2913-5036-815A4A97D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377D0-4C15-8DCB-AD97-244341AA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61CB3-1FE2-98DC-3868-A1CB74CC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9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912C3-7919-BA08-4D34-00011CC7B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5ACDC-7882-15AD-1F42-B39FB4F6D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1697D-0BE0-6AA3-A0F4-6066D3AAA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D8B20-81D2-84D9-17CF-40EE56AD3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5E128-4070-503D-B0D5-14CFDAF29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1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FF546-EDEB-CA74-0BE2-3604F1EA7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49F40-42D3-C3BB-DEE4-85E776E79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9C68A-97FD-F12F-BCF0-47C9BB3BD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9D8FE-1547-ED29-80D6-48157BFC7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6696BC-0358-0BAB-FEA3-8C8E0DF1F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E887B-A0CC-D930-BA33-3DDC87AF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F034-1AE9-F951-CBCB-5FC519082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C6177-44C3-674F-77CF-9F21AA754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4A60A-48BA-2F66-E7B6-DA2E55412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008DD-D5B9-A542-394D-8291AA94F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CD9E6F-8834-4370-EB3B-4B969702A9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422E4-1000-CADE-01AF-4E8493EB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F51DA-437E-5A7A-D664-5516FB675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5F05A-0AC2-1EA0-E98B-498DAEB5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3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DDD51-87F4-8FB1-34E7-322A9CD6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F4D47-9569-C792-F649-5A3AB8B6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56E1C-B91C-B900-8F6A-452050FD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78D00E-0093-B468-2461-4BC51680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5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ADE2F-EA22-2253-7640-32E60D5E7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459521-7050-5720-5EA9-53BE02867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60BF5-F3FF-010D-09BA-117C5411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7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4DFD4-C0FC-DED5-95A3-DD1F098D8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02D94-A694-57B5-422D-376D438B8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8CF50-E3C8-A9FD-45AB-9ABC10863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AB6455-3D27-3CF0-ED45-9413AB55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3AFEB-8A5F-A470-2299-9B6CEDE2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C6942-BE20-C6A3-7390-C6D9A335C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6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04900-1889-C50E-FC9F-DF1398572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E9ABC-C2BB-E086-211C-394316240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05F3E2-72D5-7CA9-D415-F41A5600C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22376-C03E-C4A1-3A22-608D8865C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C39AC-0F2E-1CAC-8C89-BD89320B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21B61-DD87-B7E4-C004-63D0F640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7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9701D-F0DF-FAD5-85CD-5AA6DF4B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AB017-CFF3-37CF-18BD-E836EAA4E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7535A-894B-E2DF-FD16-E2F061B695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D74CB-6CD3-4160-963D-6829F2D5000E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789A-9F81-581A-7D64-321EB2CFF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470B-526B-5D76-4B56-67A033E50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10A51-F5B0-49B3-8C8F-040B4172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70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23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F8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9DBE20B-3D3C-7195-75C5-F82AEFFAB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017" y="643467"/>
            <a:ext cx="1785207" cy="247565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1D0261E-69BE-47E7-7569-3FEDB2626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010" y="650497"/>
            <a:ext cx="1897919" cy="2468623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B40F177-243D-6A40-BEDE-C91843F41E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606" y="3748194"/>
            <a:ext cx="1408829" cy="2471631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D72965-2741-F436-316C-8E2858F99C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338" y="650497"/>
            <a:ext cx="3161579" cy="5571066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063835-27BF-BD2A-D11A-A14FFD39E6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8017" y="3755224"/>
            <a:ext cx="1903904" cy="246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8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Mattias Benerfalk</dc:creator>
  <cp:lastModifiedBy>Mattias Benerfalk</cp:lastModifiedBy>
  <cp:revision>1</cp:revision>
  <dcterms:created xsi:type="dcterms:W3CDTF">2023-06-09T11:09:26Z</dcterms:created>
  <dcterms:modified xsi:type="dcterms:W3CDTF">2023-06-09T11:15:02Z</dcterms:modified>
</cp:coreProperties>
</file>